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bin" panose="020B060402020202020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8999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203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69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8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56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13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9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93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38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7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3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06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1157287" y="1344612"/>
            <a:ext cx="63500" cy="65086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784474" y="98425"/>
            <a:ext cx="4800600" cy="7499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4668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936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1112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68262" algn="l" rtl="0">
              <a:spcBef>
                <a:spcPts val="36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77787" algn="l" rtl="0">
              <a:spcBef>
                <a:spcPts val="36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4668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936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1112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68262" algn="l" rtl="0">
              <a:spcBef>
                <a:spcPts val="36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77787" algn="l" rtl="0">
              <a:spcBef>
                <a:spcPts val="36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286000" y="0"/>
            <a:ext cx="76199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Font typeface="Cabin"/>
              <a:buNone/>
              <a:defRPr sz="4000" b="1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28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28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32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32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32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32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1190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238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809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904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1190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238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809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904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014412" y="0"/>
            <a:ext cx="812958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Font typeface="Cabin"/>
              <a:buNone/>
              <a:defRPr sz="2200" b="1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18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18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/>
          <p:nvPr/>
        </p:nvSpPr>
        <p:spPr>
          <a:xfrm rot="-2131329">
            <a:off x="396875" y="954087"/>
            <a:ext cx="685799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 rot="2103354" flipH="1">
            <a:off x="5003799" y="936624"/>
            <a:ext cx="649288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Font typeface="Cabin"/>
              <a:buNone/>
              <a:defRPr sz="2100" b="1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95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1698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74625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25412" algn="l" rtl="0">
              <a:spcBef>
                <a:spcPts val="18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34937" algn="l" rtl="0">
              <a:spcBef>
                <a:spcPts val="18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275" y="20638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5400000" algn="tl" rotWithShape="0">
              <a:srgbClr val="ADA48C">
                <a:alpha val="8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699" dist="15000" dir="4500000" algn="tl" rotWithShape="0">
              <a:srgbClr val="564E4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usermeds.com/static/cirrhosis-of-the-liver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431925" y="360362"/>
            <a:ext cx="7407274" cy="1471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Non-Infectious Diseases and your Health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431925" y="1904999"/>
            <a:ext cx="7407274" cy="28194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432" marR="0" lvl="0" indent="-2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4000" b="0" i="0" u="none" strike="noStrike" cap="none">
              <a:solidFill>
                <a:srgbClr val="34110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6" name="Shape 106" descr="http://t3.gstatic.com/images?q=tbn:ANd9GcT24gh-dMGJsV2JMYGet7vkaqYI9Cu9122q4hmsogom2GKYqLoZCwA81X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76400"/>
            <a:ext cx="3484562" cy="2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://www.edgecombecountync.gov/health/images/No-Smok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752600"/>
            <a:ext cx="2362200" cy="22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http://healthexerciseplan.tripod.com/webonmediacontents/healthy.jpg?13486695048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2971800"/>
            <a:ext cx="2505075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Environmental Factors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792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Radon gas:  lung cancer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Air pollution:  asthma and cancer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Water pollution:  cancer and birth defects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UV radiation: skin cancer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2" name="Shape 172" descr="ep_0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810000"/>
            <a:ext cx="2971799" cy="280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http://www.how-to-draw-cartoons-online.com/image-files/cartoon_sun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4267200"/>
            <a:ext cx="2381249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81533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What is Cancer?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819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049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Cancer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abnormal cells divide out of control </a:t>
            </a: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(uncontrolled mitosis)</a:t>
            </a: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Carcinogens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– Chemicals </a:t>
            </a: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that cause cancer</a:t>
            </a: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104900" marR="0" lvl="1" indent="-533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09600" marR="0" lvl="0" indent="-609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1" name="Shape 181" descr="http://images.wisegeek.com/cigarette-pac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4191000"/>
            <a:ext cx="1447800" cy="228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http://www.medicalook.com/diseases_images/cancer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133600"/>
            <a:ext cx="2438399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Genetics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7943849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Genetics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play a factor in a person’s susceptibility to certain diseases.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1" u="none" strike="noStrike" cap="none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This explains why some people can smoke their whole lives and do not get cancer and some people smoke for a year and get cancer.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Example: Cystic Fibrosis is caused by a Genetic Mutation in a person’s DNA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pic>
        <p:nvPicPr>
          <p:cNvPr id="189" name="Shape 189" descr="http://www.biologycorner.com/resources/DNA-color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4114800"/>
            <a:ext cx="1133474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Brainstorm…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71524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4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things affect your health?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4000" b="0" i="1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In your opinion, what affects your health the most…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Lifestyle choices?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Environmental factors? 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Genetics?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4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Noninfectious Diseases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86765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Diseases that are not caused by pathogens and not transmitted from person to person. 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*Also known as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Non-communicable diseases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 history, infectious diseases have decreased,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noninfectious have increased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Examples: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diabetes, heart disease, cancer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1" name="Shape 121" descr="http://t2.gstatic.com/images?q=tbn:ANd9GcRH6jgMc9riJFtfhuROGzi-IgrMwPbrMzHekUIzkkJcr4nuWlY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80975"/>
            <a:ext cx="2057400" cy="163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Causes of Noninfectious Diseases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79145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Lifestyle Choices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 diet, exercise, tobacco, alcohol, drugs, and stress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Environmental Factors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 chemical exposure, carcinogens, air pollution, water pollution, food safety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Genetics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 inheritance plays a part in determining lifespan and the likelihood of developing certain illnesses.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Lifestyle choices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066800" y="1447800"/>
            <a:ext cx="786765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Diet: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Eating a healthy diet can reduce the risk of certain diseases.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</a:p>
        </p:txBody>
      </p:sp>
      <p:pic>
        <p:nvPicPr>
          <p:cNvPr id="134" name="Shape 134" descr="http://healthydiettoweightloss.com/wp-content/uploads/2012/07/heart_healthy_diet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276600"/>
            <a:ext cx="2971799" cy="256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http://4.bp.blogspot.com/_F3swtKVfUIQ/TT86HGP8odI/AAAAAAAAC_4/GDcR5_guCZ0/s1600/no+fast+foo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3733800"/>
            <a:ext cx="2362200" cy="190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Diet (lifestyle choice)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90600" y="1371600"/>
            <a:ext cx="794384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Digestion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the process that allows your body to get the nutrients and energy it needs from the food you eat.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Overnutrition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is frequent overconsumption of food. 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Leads to </a:t>
            </a:r>
            <a:r>
              <a:rPr lang="en-US" sz="3200" b="1" i="1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obesity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Malnutrition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when your body does not get enough nutrients.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676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Diseases related to Diet and Exercise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435100" y="1600200"/>
            <a:ext cx="3657600" cy="458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Diseases: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Hypertension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Heart Disease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Type II Diabetes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Causes: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High salt in diet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High Saturated Fat and Cholesterol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Sugary Diet, Excess weight, Inactivity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35100" y="-76200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Tobacco (lifestyle choice)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90600" y="1219200"/>
            <a:ext cx="794384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Tobacco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products contain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carcinogens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the addictive substance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nicotine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Tobacco use and/or secondhand exposure increases risk of cancer, heart disease, asthma, and emphysema.</a:t>
            </a:r>
          </a:p>
        </p:txBody>
      </p:sp>
      <p:pic>
        <p:nvPicPr>
          <p:cNvPr id="156" name="Shape 156" descr="oralcanc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800600"/>
            <a:ext cx="2514599" cy="181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://2.bp.blogspot.com/_EvZPNndO0AU/S8gu2t3FH5I/AAAAAAAAAOk/5zGZqimmp8Q/s1600/1125776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4741862"/>
            <a:ext cx="4419599" cy="211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35100" y="-76200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Alcohol (lifestyle choice)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219200" y="838200"/>
            <a:ext cx="792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Overuse of alcohol can lead to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cirrhosis, pancreatitis, and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heart disease.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Pregnant women who drink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may cause their baby to be born with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fetal alcohol syndrome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FAS babies may have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mental disabilities, physical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deformities, and other 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birth defects.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4" name="Shape 164" descr="http://t1.gstatic.com/images?q=tbn:ANd9GcQRv64AryaLuzQNkVw1dbMThDq9BLPO26itSlaRdkinDaPruX0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4191000"/>
            <a:ext cx="3301999" cy="23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http://usermeds.com/static/cirrhosis-of-the-liver-thumbnail-1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990600"/>
            <a:ext cx="2362200" cy="24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Cabin</vt:lpstr>
      <vt:lpstr>Verdana</vt:lpstr>
      <vt:lpstr>Noto Sans Symbols</vt:lpstr>
      <vt:lpstr>Solstice</vt:lpstr>
      <vt:lpstr>Non-Infectious Diseases and your Health</vt:lpstr>
      <vt:lpstr>Brainstorm…</vt:lpstr>
      <vt:lpstr>Noninfectious Diseases</vt:lpstr>
      <vt:lpstr>Causes of Noninfectious Diseases</vt:lpstr>
      <vt:lpstr>Lifestyle choices</vt:lpstr>
      <vt:lpstr>Diet (lifestyle choice)</vt:lpstr>
      <vt:lpstr>Diseases related to Diet and Exercise</vt:lpstr>
      <vt:lpstr>Tobacco (lifestyle choice)</vt:lpstr>
      <vt:lpstr>Alcohol (lifestyle choice)</vt:lpstr>
      <vt:lpstr>Environmental Factors</vt:lpstr>
      <vt:lpstr>What is Cancer?</vt:lpstr>
      <vt:lpstr>Genetics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Non-Infectious Diseases and your Health</dc:title>
  <dc:creator>Denise Cruz</dc:creator>
  <cp:lastModifiedBy>Denise Cruz</cp:lastModifiedBy>
  <cp:revision>1</cp:revision>
  <dcterms:modified xsi:type="dcterms:W3CDTF">2017-01-21T15:19:19Z</dcterms:modified>
</cp:coreProperties>
</file>