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54612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2281494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23942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3404964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597999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900085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953934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184682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0071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6466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310682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200400" y="1447800"/>
            <a:ext cx="5257799" cy="1755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3200400" y="3581400"/>
            <a:ext cx="5257799" cy="1522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825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1684338"/>
            <a:ext cx="3505200" cy="4454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343400" y="1684338"/>
            <a:ext cx="3505200" cy="4454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825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 rot="5400000">
            <a:off x="4696618" y="2301081"/>
            <a:ext cx="5694362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 rot="5400000">
            <a:off x="658018" y="396081"/>
            <a:ext cx="5694362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825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 rot="5400000">
            <a:off x="2039937" y="330199"/>
            <a:ext cx="4454525" cy="716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825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825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1206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333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825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097711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lvl="2" indent="-825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lvl="3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lvl="4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lvl="5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6836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2743200" y="1447800"/>
            <a:ext cx="5791200" cy="1755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Infectious Diseases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3200400" y="3581400"/>
            <a:ext cx="5257799" cy="1522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Soil, Food, and Water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pathogens occur naturally in the environment and can be transferred to people through soil, food and water.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Cholera and Dysentary are two deadly diseases that spread through food and water.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an Infectious Disease?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•"/>
            </a:pPr>
            <a:r>
              <a:rPr lang="en-US" sz="3200" b="1" i="0" u="sng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Infectious Disease</a:t>
            </a:r>
            <a:r>
              <a:rPr lang="en-US" sz="3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 disease that is caused by </a:t>
            </a: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pathogens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entering your body.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•"/>
            </a:pPr>
            <a:r>
              <a:rPr lang="en-US" sz="3200" b="1" i="0" u="sng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Pathogen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Any organism that causes a disease. </a:t>
            </a:r>
          </a:p>
        </p:txBody>
      </p:sp>
      <p:pic>
        <p:nvPicPr>
          <p:cNvPr id="104" name="Shape 104" descr="http://cdn-2.hemorrhoidinformationcenter.com/wp-content/uploads/2009/11/infectious-agents-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1400" y="4419600"/>
            <a:ext cx="3200399" cy="1952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Pathogens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Human Pathogens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Parasites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Bacteria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Viruses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Fungi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Protozoans</a:t>
            </a:r>
          </a:p>
        </p:txBody>
      </p:sp>
      <p:pic>
        <p:nvPicPr>
          <p:cNvPr id="112" name="Shape 112" descr="https://encrypted-tbn1.gstatic.com/images?q=tbn:ANd9GcSocXfKmwvKeicuhHEcHZ2yRo0ofP8ctLg9XCj6QLOudQgCl48RI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0" y="2438400"/>
            <a:ext cx="3360737" cy="358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are Pathogens Spread?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4 Ways Pathogens Spread: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Infected People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Infected Animals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Contaminated Object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Soil, Food, and Water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Infected People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924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Pathogens pass from one person to another person…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Directly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Kissing, Shaking Hands, etc.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and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Indirectly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Sneezing,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Coughing, etc.</a:t>
            </a:r>
          </a:p>
        </p:txBody>
      </p:sp>
      <p:pic>
        <p:nvPicPr>
          <p:cNvPr id="127" name="Shape 127" descr="http://www.wpclipart.com/medical/symbols/medical_symbols_3/infectious_diseas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7800" y="3505200"/>
            <a:ext cx="2286000" cy="2263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Infected Animals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Infected animals can bite a person and pass the pathogen to them.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Ticks can transmit Bacteria to humans when they bite, giving the humans Lyme Disease.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Shape 135" descr="http://www.doh.wa.gov/portals/1/images/4300/ZD-Ticks-OnFing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4514850"/>
            <a:ext cx="2438399" cy="178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Vectors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•"/>
            </a:pPr>
            <a:r>
              <a:rPr lang="en-US" sz="3200" b="1" i="0" u="sng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Vectors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The hosts or carriers that spread pathogens and disease.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Mosquitos, Ticks, Dogs</a:t>
            </a:r>
          </a:p>
        </p:txBody>
      </p:sp>
      <p:pic>
        <p:nvPicPr>
          <p:cNvPr id="142" name="Shape 142" descr="http://blogs.scientificamerican.com/media/inline/blog/Image/climate_change_infectious_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810000"/>
            <a:ext cx="2857499" cy="219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 descr="http://www.worldclassgsd.com/images2008/rab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48200" y="3810000"/>
            <a:ext cx="2952750" cy="217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Vector-borne Diseases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•"/>
            </a:pPr>
            <a:r>
              <a:rPr lang="en-US" sz="3200" b="1" i="0" u="sng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Vector-borne Disease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Any diseases that is spread to humans through direct contact with an infected animal.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Rabies from a dog bite, Lyme disease from a Tick, Malaria from a Mosquito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Contaminated Object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Pathogens that can survive outside the body are transferred from infected person, to an object, and then to another person.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Shape 157" descr="http://image.shutterstock.com/display_pic_with_logo/540784/540784,1326647796,1/stock-photo-contaminated-food-poisoning-concept-and-food-borne-illness-due-to-dangerous-toxic-bacteria-9278170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3581400"/>
            <a:ext cx="2438399" cy="2652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 descr="http://www.cleanlink.com/resources/editorial/Deb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0600" y="4114800"/>
            <a:ext cx="3475037" cy="192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Medical Glass">
  <a:themeElements>
    <a:clrScheme name="Medical Glass 4">
      <a:dk1>
        <a:srgbClr val="000000"/>
      </a:dk1>
      <a:lt1>
        <a:srgbClr val="99C7E8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CAE0F2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cal Glass">
  <a:themeElements>
    <a:clrScheme name="Medical Glass 4">
      <a:dk1>
        <a:srgbClr val="000000"/>
      </a:dk1>
      <a:lt1>
        <a:srgbClr val="99C7E8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CAE0F2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On-screen Show (4:3)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1_Medical Glass</vt:lpstr>
      <vt:lpstr>Medical Glass</vt:lpstr>
      <vt:lpstr>Infectious Diseases</vt:lpstr>
      <vt:lpstr>What is an Infectious Disease?</vt:lpstr>
      <vt:lpstr>Pathogens</vt:lpstr>
      <vt:lpstr>How are Pathogens Spread?</vt:lpstr>
      <vt:lpstr>Infected People</vt:lpstr>
      <vt:lpstr>Infected Animals</vt:lpstr>
      <vt:lpstr>Vectors</vt:lpstr>
      <vt:lpstr>Vector-borne Diseases</vt:lpstr>
      <vt:lpstr>Contaminated Object</vt:lpstr>
      <vt:lpstr>Soil, Food, and Water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Diseases</dc:title>
  <dc:creator>Denise Cruz</dc:creator>
  <cp:lastModifiedBy>Denise Cruz</cp:lastModifiedBy>
  <cp:revision>1</cp:revision>
  <dcterms:modified xsi:type="dcterms:W3CDTF">2017-01-21T15:18:19Z</dcterms:modified>
</cp:coreProperties>
</file>