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845141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25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92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60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45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00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62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6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7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92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69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27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33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3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47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07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18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01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82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64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123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9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89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160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37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11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790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407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420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779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1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8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079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82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26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37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29" name="Shape 2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30" name="Shape 30"/>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1"/>
          <a:lstStyle>
            <a:lvl1pPr lvl="0" algn="l" rtl="0">
              <a:spcBef>
                <a:spcPts val="0"/>
              </a:spcBef>
              <a:defRPr sz="2000" b="1"/>
            </a:lvl1pPr>
            <a:lvl2pPr lvl="1" rtl="0">
              <a:spcBef>
                <a:spcPts val="0"/>
              </a:spcBef>
              <a:defRPr sz="4400">
                <a:solidFill>
                  <a:schemeClr val="lt2"/>
                </a:solidFill>
                <a:latin typeface="Arial"/>
                <a:ea typeface="Arial"/>
                <a:cs typeface="Arial"/>
                <a:sym typeface="Arial"/>
              </a:defRPr>
            </a:lvl2pPr>
            <a:lvl3pPr lvl="2" rtl="0">
              <a:spcBef>
                <a:spcPts val="0"/>
              </a:spcBef>
              <a:defRPr sz="4400">
                <a:solidFill>
                  <a:schemeClr val="lt2"/>
                </a:solidFill>
                <a:latin typeface="Arial"/>
                <a:ea typeface="Arial"/>
                <a:cs typeface="Arial"/>
                <a:sym typeface="Arial"/>
              </a:defRPr>
            </a:lvl3pPr>
            <a:lvl4pPr lvl="3" rtl="0">
              <a:spcBef>
                <a:spcPts val="0"/>
              </a:spcBef>
              <a:defRPr sz="4400">
                <a:solidFill>
                  <a:schemeClr val="lt2"/>
                </a:solidFill>
                <a:latin typeface="Arial"/>
                <a:ea typeface="Arial"/>
                <a:cs typeface="Arial"/>
                <a:sym typeface="Arial"/>
              </a:defRPr>
            </a:lvl4pPr>
            <a:lvl5pPr lvl="4" rtl="0">
              <a:spcBef>
                <a:spcPts val="0"/>
              </a:spcBef>
              <a:defRPr sz="4400">
                <a:solidFill>
                  <a:schemeClr val="lt2"/>
                </a:solidFill>
                <a:latin typeface="Arial"/>
                <a:ea typeface="Arial"/>
                <a:cs typeface="Arial"/>
                <a:sym typeface="Arial"/>
              </a:defRPr>
            </a:lvl5pPr>
            <a:lvl6pPr lvl="5" rtl="0">
              <a:spcBef>
                <a:spcPts val="0"/>
              </a:spcBef>
              <a:defRPr sz="4400">
                <a:solidFill>
                  <a:schemeClr val="lt2"/>
                </a:solidFill>
                <a:latin typeface="Arial"/>
                <a:ea typeface="Arial"/>
                <a:cs typeface="Arial"/>
                <a:sym typeface="Arial"/>
              </a:defRPr>
            </a:lvl6pPr>
            <a:lvl7pPr lvl="6" rtl="0">
              <a:spcBef>
                <a:spcPts val="0"/>
              </a:spcBef>
              <a:defRPr sz="4400">
                <a:solidFill>
                  <a:schemeClr val="lt2"/>
                </a:solidFill>
                <a:latin typeface="Arial"/>
                <a:ea typeface="Arial"/>
                <a:cs typeface="Arial"/>
                <a:sym typeface="Arial"/>
              </a:defRPr>
            </a:lvl7pPr>
            <a:lvl8pPr lvl="7" rtl="0">
              <a:spcBef>
                <a:spcPts val="0"/>
              </a:spcBef>
              <a:defRPr sz="4400">
                <a:solidFill>
                  <a:schemeClr val="lt2"/>
                </a:solidFill>
                <a:latin typeface="Arial"/>
                <a:ea typeface="Arial"/>
                <a:cs typeface="Arial"/>
                <a:sym typeface="Arial"/>
              </a:defRPr>
            </a:lvl8pPr>
            <a:lvl9pPr lvl="8" rtl="0">
              <a:spcBef>
                <a:spcPts val="0"/>
              </a:spcBef>
              <a:defRPr sz="4400">
                <a:solidFill>
                  <a:schemeClr val="lt2"/>
                </a:solidFill>
                <a:latin typeface="Arial"/>
                <a:ea typeface="Arial"/>
                <a:cs typeface="Arial"/>
                <a:sym typeface="Arial"/>
              </a:defRPr>
            </a:lvl9pPr>
          </a:lstStyle>
          <a:p>
            <a:endParaRPr/>
          </a:p>
        </p:txBody>
      </p:sp>
      <p:sp>
        <p:nvSpPr>
          <p:cNvPr id="102" name="Shape 102"/>
          <p:cNvSpPr>
            <a:spLocks noGrp="1"/>
          </p:cNvSpPr>
          <p:nvPr>
            <p:ph type="pic" idx="2"/>
          </p:nvPr>
        </p:nvSpPr>
        <p:spPr>
          <a:xfrm>
            <a:off x="1792288" y="612775"/>
            <a:ext cx="5486399" cy="4114800"/>
          </a:xfrm>
          <a:prstGeom prst="rect">
            <a:avLst/>
          </a:prstGeom>
          <a:noFill/>
          <a:ln>
            <a:noFill/>
          </a:ln>
        </p:spPr>
      </p:sp>
      <p:sp>
        <p:nvSpPr>
          <p:cNvPr id="103" name="Shape 10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Verdana"/>
              <a:buNone/>
              <a:defRPr sz="1400"/>
            </a:lvl1pPr>
            <a:lvl2pPr marL="457200" lvl="1" indent="0" rtl="0">
              <a:spcBef>
                <a:spcPts val="0"/>
              </a:spcBef>
              <a:buFont typeface="Verdana"/>
              <a:buNone/>
              <a:defRPr sz="1200"/>
            </a:lvl2pPr>
            <a:lvl3pPr marL="914400" lvl="2" indent="0" rtl="0">
              <a:spcBef>
                <a:spcPts val="0"/>
              </a:spcBef>
              <a:buFont typeface="Verdana"/>
              <a:buNone/>
              <a:defRPr sz="1000"/>
            </a:lvl3pPr>
            <a:lvl4pPr marL="1371600" lvl="3" indent="0" rtl="0">
              <a:spcBef>
                <a:spcPts val="0"/>
              </a:spcBef>
              <a:buFont typeface="Verdana"/>
              <a:buNone/>
              <a:defRPr sz="900"/>
            </a:lvl4pPr>
            <a:lvl5pPr marL="1828800" lvl="4" indent="0" rtl="0">
              <a:spcBef>
                <a:spcPts val="0"/>
              </a:spcBef>
              <a:buFont typeface="Verdana"/>
              <a:buNone/>
              <a:defRPr sz="900"/>
            </a:lvl5pPr>
            <a:lvl6pPr marL="2286000" lvl="5" indent="0" rtl="0">
              <a:spcBef>
                <a:spcPts val="0"/>
              </a:spcBef>
              <a:buFont typeface="Verdana"/>
              <a:buNone/>
              <a:defRPr sz="900"/>
            </a:lvl6pPr>
            <a:lvl7pPr marL="2743200" lvl="6" indent="0" rtl="0">
              <a:spcBef>
                <a:spcPts val="0"/>
              </a:spcBef>
              <a:buFont typeface="Verdana"/>
              <a:buNone/>
              <a:defRPr sz="900"/>
            </a:lvl7pPr>
            <a:lvl8pPr marL="3200400" lvl="7" indent="0" rtl="0">
              <a:spcBef>
                <a:spcPts val="0"/>
              </a:spcBef>
              <a:buFont typeface="Verdana"/>
              <a:buNone/>
              <a:defRPr sz="900"/>
            </a:lvl8pPr>
            <a:lvl9pPr marL="3657600" lvl="8" indent="0" rtl="0">
              <a:spcBef>
                <a:spcPts val="0"/>
              </a:spcBef>
              <a:buFont typeface="Verdana"/>
              <a:buNone/>
              <a:defRPr sz="900"/>
            </a:lvl9pPr>
          </a:lstStyle>
          <a:p>
            <a:endParaRPr/>
          </a:p>
        </p:txBody>
      </p:sp>
      <p:sp>
        <p:nvSpPr>
          <p:cNvPr id="104" name="Shape 104"/>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05" name="Shape 10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06" name="Shape 106"/>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09" name="Shape 109"/>
          <p:cNvSpPr txBox="1">
            <a:spLocks noGrp="1"/>
          </p:cNvSpPr>
          <p:nvPr>
            <p:ph type="body" idx="1"/>
          </p:nvPr>
        </p:nvSpPr>
        <p:spPr>
          <a:xfrm rot="5400000">
            <a:off x="2306637" y="-249237"/>
            <a:ext cx="4530724" cy="8229600"/>
          </a:xfrm>
          <a:prstGeom prst="rect">
            <a:avLst/>
          </a:prstGeom>
          <a:noFill/>
          <a:ln>
            <a:noFill/>
          </a:ln>
        </p:spPr>
        <p:txBody>
          <a:bodyPr lIns="91425" tIns="91425" rIns="91425" bIns="91425" anchor="t" anchorCtr="0"/>
          <a:lstStyle>
            <a:lvl1pPr marL="342900" lvl="0" indent="-200660" algn="l" rtl="0">
              <a:spcBef>
                <a:spcPts val="640"/>
              </a:spcBef>
              <a:spcAft>
                <a:spcPts val="0"/>
              </a:spcAft>
              <a:buClr>
                <a:schemeClr val="hlink"/>
              </a:buClr>
              <a:buFont typeface="Noto Symbol"/>
              <a:buChar char="◆"/>
              <a:defRPr sz="3200">
                <a:solidFill>
                  <a:schemeClr val="lt1"/>
                </a:solidFill>
                <a:latin typeface="Verdana"/>
                <a:ea typeface="Verdana"/>
                <a:cs typeface="Verdana"/>
                <a:sym typeface="Verdana"/>
              </a:defRPr>
            </a:lvl1pPr>
            <a:lvl2pPr marL="742950" lvl="1" indent="-107950" algn="l" rtl="0">
              <a:spcBef>
                <a:spcPts val="560"/>
              </a:spcBef>
              <a:spcAft>
                <a:spcPts val="0"/>
              </a:spcAft>
              <a:buClr>
                <a:schemeClr val="lt1"/>
              </a:buClr>
              <a:buFont typeface="Verdana"/>
              <a:buChar char="–"/>
              <a:defRPr sz="2800">
                <a:solidFill>
                  <a:schemeClr val="lt1"/>
                </a:solidFill>
                <a:latin typeface="Verdana"/>
                <a:ea typeface="Verdana"/>
                <a:cs typeface="Verdana"/>
                <a:sym typeface="Verdana"/>
              </a:defRPr>
            </a:lvl2pPr>
            <a:lvl3pPr marL="1143000" lvl="2" indent="-121919" algn="l" rtl="0">
              <a:spcBef>
                <a:spcPts val="480"/>
              </a:spcBef>
              <a:spcAft>
                <a:spcPts val="0"/>
              </a:spcAft>
              <a:buClr>
                <a:schemeClr val="lt2"/>
              </a:buClr>
              <a:buFont typeface="Noto Symbol"/>
              <a:buChar char="◆"/>
              <a:defRPr sz="2400">
                <a:solidFill>
                  <a:schemeClr val="lt1"/>
                </a:solidFill>
                <a:latin typeface="Verdana"/>
                <a:ea typeface="Verdana"/>
                <a:cs typeface="Verdana"/>
                <a:sym typeface="Verdana"/>
              </a:defRPr>
            </a:lvl3pPr>
            <a:lvl4pPr marL="1600200" lvl="3" indent="-101600" algn="l" rtl="0">
              <a:spcBef>
                <a:spcPts val="400"/>
              </a:spcBef>
              <a:spcAft>
                <a:spcPts val="0"/>
              </a:spcAft>
              <a:buClr>
                <a:schemeClr val="lt1"/>
              </a:buClr>
              <a:buFont typeface="Verdana"/>
              <a:buChar char="–"/>
              <a:defRPr sz="2000">
                <a:solidFill>
                  <a:schemeClr val="lt1"/>
                </a:solidFill>
                <a:latin typeface="Verdana"/>
                <a:ea typeface="Verdana"/>
                <a:cs typeface="Verdana"/>
                <a:sym typeface="Verdana"/>
              </a:defRPr>
            </a:lvl4pPr>
            <a:lvl5pPr marL="2057400" lvl="4"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5pPr>
            <a:lvl6pPr marL="2514600" lvl="5"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6pPr>
            <a:lvl7pPr marL="2971800" lvl="6"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7pPr>
            <a:lvl8pPr marL="3429000" lvl="7"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8pPr>
            <a:lvl9pPr marL="3886200" lvl="8"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9pPr>
          </a:lstStyle>
          <a:p>
            <a:endParaRPr/>
          </a:p>
        </p:txBody>
      </p:sp>
      <p:sp>
        <p:nvSpPr>
          <p:cNvPr id="110" name="Shape 110"/>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11" name="Shape 11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12" name="Shape 112"/>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rot="5400000">
            <a:off x="4731544" y="2175668"/>
            <a:ext cx="5853111" cy="2057400"/>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115" name="Shape 115"/>
          <p:cNvSpPr txBox="1">
            <a:spLocks noGrp="1"/>
          </p:cNvSpPr>
          <p:nvPr>
            <p:ph type="body" idx="1"/>
          </p:nvPr>
        </p:nvSpPr>
        <p:spPr>
          <a:xfrm rot="5400000">
            <a:off x="540544" y="194469"/>
            <a:ext cx="5853111" cy="6019799"/>
          </a:xfrm>
          <a:prstGeom prst="rect">
            <a:avLst/>
          </a:prstGeom>
          <a:noFill/>
          <a:ln>
            <a:noFill/>
          </a:ln>
        </p:spPr>
        <p:txBody>
          <a:bodyPr lIns="91425" tIns="91425" rIns="91425" bIns="91425" anchor="t" anchorCtr="0"/>
          <a:lstStyle>
            <a:lvl1pPr marL="342900" lvl="0" indent="-200660" algn="l" rtl="0">
              <a:spcBef>
                <a:spcPts val="640"/>
              </a:spcBef>
              <a:spcAft>
                <a:spcPts val="0"/>
              </a:spcAft>
              <a:buClr>
                <a:schemeClr val="hlink"/>
              </a:buClr>
              <a:buFont typeface="Noto Symbol"/>
              <a:buChar char="◆"/>
              <a:defRPr sz="3200">
                <a:solidFill>
                  <a:schemeClr val="lt1"/>
                </a:solidFill>
                <a:latin typeface="Verdana"/>
                <a:ea typeface="Verdana"/>
                <a:cs typeface="Verdana"/>
                <a:sym typeface="Verdana"/>
              </a:defRPr>
            </a:lvl1pPr>
            <a:lvl2pPr marL="742950" lvl="1" indent="-107950" algn="l" rtl="0">
              <a:spcBef>
                <a:spcPts val="560"/>
              </a:spcBef>
              <a:spcAft>
                <a:spcPts val="0"/>
              </a:spcAft>
              <a:buClr>
                <a:schemeClr val="lt1"/>
              </a:buClr>
              <a:buFont typeface="Verdana"/>
              <a:buChar char="–"/>
              <a:defRPr sz="2800">
                <a:solidFill>
                  <a:schemeClr val="lt1"/>
                </a:solidFill>
                <a:latin typeface="Verdana"/>
                <a:ea typeface="Verdana"/>
                <a:cs typeface="Verdana"/>
                <a:sym typeface="Verdana"/>
              </a:defRPr>
            </a:lvl2pPr>
            <a:lvl3pPr marL="1143000" lvl="2" indent="-121919" algn="l" rtl="0">
              <a:spcBef>
                <a:spcPts val="480"/>
              </a:spcBef>
              <a:spcAft>
                <a:spcPts val="0"/>
              </a:spcAft>
              <a:buClr>
                <a:schemeClr val="lt2"/>
              </a:buClr>
              <a:buFont typeface="Noto Symbol"/>
              <a:buChar char="◆"/>
              <a:defRPr sz="2400">
                <a:solidFill>
                  <a:schemeClr val="lt1"/>
                </a:solidFill>
                <a:latin typeface="Verdana"/>
                <a:ea typeface="Verdana"/>
                <a:cs typeface="Verdana"/>
                <a:sym typeface="Verdana"/>
              </a:defRPr>
            </a:lvl3pPr>
            <a:lvl4pPr marL="1600200" lvl="3" indent="-101600" algn="l" rtl="0">
              <a:spcBef>
                <a:spcPts val="400"/>
              </a:spcBef>
              <a:spcAft>
                <a:spcPts val="0"/>
              </a:spcAft>
              <a:buClr>
                <a:schemeClr val="lt1"/>
              </a:buClr>
              <a:buFont typeface="Verdana"/>
              <a:buChar char="–"/>
              <a:defRPr sz="2000">
                <a:solidFill>
                  <a:schemeClr val="lt1"/>
                </a:solidFill>
                <a:latin typeface="Verdana"/>
                <a:ea typeface="Verdana"/>
                <a:cs typeface="Verdana"/>
                <a:sym typeface="Verdana"/>
              </a:defRPr>
            </a:lvl4pPr>
            <a:lvl5pPr marL="2057400" lvl="4"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5pPr>
            <a:lvl6pPr marL="2514600" lvl="5"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6pPr>
            <a:lvl7pPr marL="2971800" lvl="6"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7pPr>
            <a:lvl8pPr marL="3429000" lvl="7"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8pPr>
            <a:lvl9pPr marL="3886200" lvl="8"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9pPr>
          </a:lstStyle>
          <a:p>
            <a:endParaRPr/>
          </a:p>
        </p:txBody>
      </p:sp>
      <p:sp>
        <p:nvSpPr>
          <p:cNvPr id="116" name="Shape 116"/>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17" name="Shape 11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118" name="Shape 118"/>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33" name="Shape 33"/>
          <p:cNvSpPr txBox="1">
            <a:spLocks noGrp="1"/>
          </p:cNvSpPr>
          <p:nvPr>
            <p:ph type="body" idx="1"/>
          </p:nvPr>
        </p:nvSpPr>
        <p:spPr>
          <a:xfrm>
            <a:off x="457200" y="1600200"/>
            <a:ext cx="8229600" cy="4530724"/>
          </a:xfrm>
          <a:prstGeom prst="rect">
            <a:avLst/>
          </a:prstGeom>
          <a:noFill/>
          <a:ln>
            <a:noFill/>
          </a:ln>
        </p:spPr>
        <p:txBody>
          <a:bodyPr lIns="91425" tIns="91425" rIns="91425" bIns="91425" anchor="t" anchorCtr="0"/>
          <a:lstStyle>
            <a:lvl1pPr marL="342900" lvl="0" indent="-200660" algn="l" rtl="0">
              <a:spcBef>
                <a:spcPts val="640"/>
              </a:spcBef>
              <a:spcAft>
                <a:spcPts val="0"/>
              </a:spcAft>
              <a:buClr>
                <a:schemeClr val="hlink"/>
              </a:buClr>
              <a:buFont typeface="Noto Symbol"/>
              <a:buChar char="◆"/>
              <a:defRPr sz="3200">
                <a:solidFill>
                  <a:schemeClr val="lt1"/>
                </a:solidFill>
                <a:latin typeface="Verdana"/>
                <a:ea typeface="Verdana"/>
                <a:cs typeface="Verdana"/>
                <a:sym typeface="Verdana"/>
              </a:defRPr>
            </a:lvl1pPr>
            <a:lvl2pPr marL="742950" lvl="1" indent="-107950" algn="l" rtl="0">
              <a:spcBef>
                <a:spcPts val="560"/>
              </a:spcBef>
              <a:spcAft>
                <a:spcPts val="0"/>
              </a:spcAft>
              <a:buClr>
                <a:schemeClr val="lt1"/>
              </a:buClr>
              <a:buFont typeface="Verdana"/>
              <a:buChar char="–"/>
              <a:defRPr sz="2800">
                <a:solidFill>
                  <a:schemeClr val="lt1"/>
                </a:solidFill>
                <a:latin typeface="Verdana"/>
                <a:ea typeface="Verdana"/>
                <a:cs typeface="Verdana"/>
                <a:sym typeface="Verdana"/>
              </a:defRPr>
            </a:lvl2pPr>
            <a:lvl3pPr marL="1143000" lvl="2" indent="-121919" algn="l" rtl="0">
              <a:spcBef>
                <a:spcPts val="480"/>
              </a:spcBef>
              <a:spcAft>
                <a:spcPts val="0"/>
              </a:spcAft>
              <a:buClr>
                <a:schemeClr val="lt2"/>
              </a:buClr>
              <a:buFont typeface="Noto Symbol"/>
              <a:buChar char="◆"/>
              <a:defRPr sz="2400">
                <a:solidFill>
                  <a:schemeClr val="lt1"/>
                </a:solidFill>
                <a:latin typeface="Verdana"/>
                <a:ea typeface="Verdana"/>
                <a:cs typeface="Verdana"/>
                <a:sym typeface="Verdana"/>
              </a:defRPr>
            </a:lvl3pPr>
            <a:lvl4pPr marL="1600200" lvl="3" indent="-101600" algn="l" rtl="0">
              <a:spcBef>
                <a:spcPts val="400"/>
              </a:spcBef>
              <a:spcAft>
                <a:spcPts val="0"/>
              </a:spcAft>
              <a:buClr>
                <a:schemeClr val="lt1"/>
              </a:buClr>
              <a:buFont typeface="Verdana"/>
              <a:buChar char="–"/>
              <a:defRPr sz="2000">
                <a:solidFill>
                  <a:schemeClr val="lt1"/>
                </a:solidFill>
                <a:latin typeface="Verdana"/>
                <a:ea typeface="Verdana"/>
                <a:cs typeface="Verdana"/>
                <a:sym typeface="Verdana"/>
              </a:defRPr>
            </a:lvl4pPr>
            <a:lvl5pPr marL="2057400" lvl="4"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5pPr>
            <a:lvl6pPr marL="2514600" lvl="5"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6pPr>
            <a:lvl7pPr marL="2971800" lvl="6"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7pPr>
            <a:lvl8pPr marL="3429000" lvl="7"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8pPr>
            <a:lvl9pPr marL="3886200" lvl="8"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9pPr>
          </a:lstStyle>
          <a:p>
            <a:endParaRPr/>
          </a:p>
        </p:txBody>
      </p:sp>
      <p:sp>
        <p:nvSpPr>
          <p:cNvPr id="34" name="Shape 34"/>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35" name="Shape 3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36" name="Shape 36"/>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lvl="0" indent="-200660" algn="l" rtl="0">
              <a:spcBef>
                <a:spcPts val="640"/>
              </a:spcBef>
              <a:spcAft>
                <a:spcPts val="0"/>
              </a:spcAft>
              <a:buClr>
                <a:schemeClr val="hlink"/>
              </a:buClr>
              <a:buFont typeface="Noto Symbol"/>
              <a:buChar char="◆"/>
              <a:defRPr sz="3200">
                <a:solidFill>
                  <a:schemeClr val="lt1"/>
                </a:solidFill>
                <a:latin typeface="Verdana"/>
                <a:ea typeface="Verdana"/>
                <a:cs typeface="Verdana"/>
                <a:sym typeface="Verdana"/>
              </a:defRPr>
            </a:lvl1pPr>
            <a:lvl2pPr marL="742950" lvl="1" indent="-107950" algn="l" rtl="0">
              <a:spcBef>
                <a:spcPts val="560"/>
              </a:spcBef>
              <a:spcAft>
                <a:spcPts val="0"/>
              </a:spcAft>
              <a:buClr>
                <a:schemeClr val="lt1"/>
              </a:buClr>
              <a:buFont typeface="Verdana"/>
              <a:buChar char="–"/>
              <a:defRPr sz="2800">
                <a:solidFill>
                  <a:schemeClr val="lt1"/>
                </a:solidFill>
                <a:latin typeface="Verdana"/>
                <a:ea typeface="Verdana"/>
                <a:cs typeface="Verdana"/>
                <a:sym typeface="Verdana"/>
              </a:defRPr>
            </a:lvl2pPr>
            <a:lvl3pPr marL="1143000" lvl="2" indent="-121919" algn="l" rtl="0">
              <a:spcBef>
                <a:spcPts val="480"/>
              </a:spcBef>
              <a:spcAft>
                <a:spcPts val="0"/>
              </a:spcAft>
              <a:buClr>
                <a:schemeClr val="lt2"/>
              </a:buClr>
              <a:buFont typeface="Noto Symbol"/>
              <a:buChar char="◆"/>
              <a:defRPr sz="2400">
                <a:solidFill>
                  <a:schemeClr val="lt1"/>
                </a:solidFill>
                <a:latin typeface="Verdana"/>
                <a:ea typeface="Verdana"/>
                <a:cs typeface="Verdana"/>
                <a:sym typeface="Verdana"/>
              </a:defRPr>
            </a:lvl3pPr>
            <a:lvl4pPr marL="1600200" lvl="3" indent="-101600" algn="l" rtl="0">
              <a:spcBef>
                <a:spcPts val="400"/>
              </a:spcBef>
              <a:spcAft>
                <a:spcPts val="0"/>
              </a:spcAft>
              <a:buClr>
                <a:schemeClr val="lt1"/>
              </a:buClr>
              <a:buFont typeface="Verdana"/>
              <a:buChar char="–"/>
              <a:defRPr sz="2000">
                <a:solidFill>
                  <a:schemeClr val="lt1"/>
                </a:solidFill>
                <a:latin typeface="Verdana"/>
                <a:ea typeface="Verdana"/>
                <a:cs typeface="Verdana"/>
                <a:sym typeface="Verdana"/>
              </a:defRPr>
            </a:lvl4pPr>
            <a:lvl5pPr marL="2057400" lvl="4"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5pPr>
            <a:lvl6pPr marL="2514600" lvl="5"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6pPr>
            <a:lvl7pPr marL="2971800" lvl="6"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7pPr>
            <a:lvl8pPr marL="3429000" lvl="7"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8pPr>
            <a:lvl9pPr marL="3886200" lvl="8"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9pPr>
          </a:lstStyle>
          <a:p>
            <a:endParaRPr/>
          </a:p>
        </p:txBody>
      </p:sp>
      <p:sp>
        <p:nvSpPr>
          <p:cNvPr id="40" name="Shape 40"/>
          <p:cNvSpPr txBox="1">
            <a:spLocks noGrp="1"/>
          </p:cNvSpPr>
          <p:nvPr>
            <p:ph type="body" idx="2"/>
          </p:nvPr>
        </p:nvSpPr>
        <p:spPr>
          <a:xfrm>
            <a:off x="4648200" y="1600200"/>
            <a:ext cx="4038599" cy="4530724"/>
          </a:xfrm>
          <a:prstGeom prst="rect">
            <a:avLst/>
          </a:prstGeom>
          <a:noFill/>
          <a:ln>
            <a:noFill/>
          </a:ln>
        </p:spPr>
        <p:txBody>
          <a:bodyPr lIns="91425" tIns="91425" rIns="91425" bIns="91425" anchor="t" anchorCtr="0"/>
          <a:lstStyle>
            <a:lvl1pPr marL="342900" lvl="0" indent="-200660" algn="l" rtl="0">
              <a:spcBef>
                <a:spcPts val="640"/>
              </a:spcBef>
              <a:spcAft>
                <a:spcPts val="0"/>
              </a:spcAft>
              <a:buClr>
                <a:schemeClr val="hlink"/>
              </a:buClr>
              <a:buFont typeface="Noto Symbol"/>
              <a:buChar char="◆"/>
              <a:defRPr sz="3200">
                <a:solidFill>
                  <a:schemeClr val="lt1"/>
                </a:solidFill>
                <a:latin typeface="Verdana"/>
                <a:ea typeface="Verdana"/>
                <a:cs typeface="Verdana"/>
                <a:sym typeface="Verdana"/>
              </a:defRPr>
            </a:lvl1pPr>
            <a:lvl2pPr marL="742950" lvl="1" indent="-107950" algn="l" rtl="0">
              <a:spcBef>
                <a:spcPts val="560"/>
              </a:spcBef>
              <a:spcAft>
                <a:spcPts val="0"/>
              </a:spcAft>
              <a:buClr>
                <a:schemeClr val="lt1"/>
              </a:buClr>
              <a:buFont typeface="Verdana"/>
              <a:buChar char="–"/>
              <a:defRPr sz="2800">
                <a:solidFill>
                  <a:schemeClr val="lt1"/>
                </a:solidFill>
                <a:latin typeface="Verdana"/>
                <a:ea typeface="Verdana"/>
                <a:cs typeface="Verdana"/>
                <a:sym typeface="Verdana"/>
              </a:defRPr>
            </a:lvl2pPr>
            <a:lvl3pPr marL="1143000" lvl="2" indent="-121919" algn="l" rtl="0">
              <a:spcBef>
                <a:spcPts val="480"/>
              </a:spcBef>
              <a:spcAft>
                <a:spcPts val="0"/>
              </a:spcAft>
              <a:buClr>
                <a:schemeClr val="lt2"/>
              </a:buClr>
              <a:buFont typeface="Noto Symbol"/>
              <a:buChar char="◆"/>
              <a:defRPr sz="2400">
                <a:solidFill>
                  <a:schemeClr val="lt1"/>
                </a:solidFill>
                <a:latin typeface="Verdana"/>
                <a:ea typeface="Verdana"/>
                <a:cs typeface="Verdana"/>
                <a:sym typeface="Verdana"/>
              </a:defRPr>
            </a:lvl3pPr>
            <a:lvl4pPr marL="1600200" lvl="3" indent="-101600" algn="l" rtl="0">
              <a:spcBef>
                <a:spcPts val="400"/>
              </a:spcBef>
              <a:spcAft>
                <a:spcPts val="0"/>
              </a:spcAft>
              <a:buClr>
                <a:schemeClr val="lt1"/>
              </a:buClr>
              <a:buFont typeface="Verdana"/>
              <a:buChar char="–"/>
              <a:defRPr sz="2000">
                <a:solidFill>
                  <a:schemeClr val="lt1"/>
                </a:solidFill>
                <a:latin typeface="Verdana"/>
                <a:ea typeface="Verdana"/>
                <a:cs typeface="Verdana"/>
                <a:sym typeface="Verdana"/>
              </a:defRPr>
            </a:lvl4pPr>
            <a:lvl5pPr marL="2057400" lvl="4"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5pPr>
            <a:lvl6pPr marL="2514600" lvl="5"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6pPr>
            <a:lvl7pPr marL="2971800" lvl="6"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7pPr>
            <a:lvl8pPr marL="3429000" lvl="7"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8pPr>
            <a:lvl9pPr marL="3886200" lvl="8" indent="-139700" algn="l" rtl="0">
              <a:spcBef>
                <a:spcPts val="400"/>
              </a:spcBef>
              <a:spcAft>
                <a:spcPts val="0"/>
              </a:spcAft>
              <a:buClr>
                <a:schemeClr val="folHlink"/>
              </a:buClr>
              <a:buFont typeface="Noto Symbol"/>
              <a:buChar char="◆"/>
              <a:defRPr sz="2000">
                <a:solidFill>
                  <a:schemeClr val="lt1"/>
                </a:solidFill>
                <a:latin typeface="Verdana"/>
                <a:ea typeface="Verdana"/>
                <a:cs typeface="Verdana"/>
                <a:sym typeface="Verdana"/>
              </a:defRPr>
            </a:lvl9pPr>
          </a:lstStyle>
          <a:p>
            <a:endParaRPr/>
          </a:p>
        </p:txBody>
      </p:sp>
      <p:sp>
        <p:nvSpPr>
          <p:cNvPr id="41" name="Shape 41"/>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42" name="Shape 4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43" name="Shape 43"/>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4"/>
        <p:cNvGrpSpPr/>
        <p:nvPr/>
      </p:nvGrpSpPr>
      <p:grpSpPr>
        <a:xfrm>
          <a:off x="0" y="0"/>
          <a:ext cx="0" cy="0"/>
          <a:chOff x="0" y="0"/>
          <a:chExt cx="0" cy="0"/>
        </a:xfrm>
      </p:grpSpPr>
      <p:grpSp>
        <p:nvGrpSpPr>
          <p:cNvPr id="45" name="Shape 45"/>
          <p:cNvGrpSpPr/>
          <p:nvPr/>
        </p:nvGrpSpPr>
        <p:grpSpPr>
          <a:xfrm>
            <a:off x="4716463" y="5345112"/>
            <a:ext cx="4427537" cy="1512887"/>
            <a:chOff x="2970" y="3366"/>
            <a:chExt cx="2789" cy="953"/>
          </a:xfrm>
        </p:grpSpPr>
        <p:sp>
          <p:nvSpPr>
            <p:cNvPr id="46" name="Shape 46"/>
            <p:cNvSpPr/>
            <p:nvPr/>
          </p:nvSpPr>
          <p:spPr>
            <a:xfrm>
              <a:off x="2970" y="3366"/>
              <a:ext cx="2789" cy="952"/>
            </a:xfrm>
            <a:custGeom>
              <a:avLst/>
              <a:gdLst/>
              <a:ahLst/>
              <a:cxnLst/>
              <a:rect l="0" t="0" r="0" b="0"/>
              <a:pathLst>
                <a:path w="2780" h="953" extrusionOk="0">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a:gsLst>
                <a:gs pos="0">
                  <a:schemeClr val="dk2"/>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7" name="Shape 47"/>
            <p:cNvSpPr/>
            <p:nvPr/>
          </p:nvSpPr>
          <p:spPr>
            <a:xfrm>
              <a:off x="4602" y="4013"/>
              <a:ext cx="11" cy="17"/>
            </a:xfrm>
            <a:custGeom>
              <a:avLst/>
              <a:gdLst/>
              <a:ahLst/>
              <a:cxnLst/>
              <a:rect l="0" t="0" r="0" b="0"/>
              <a:pathLst>
                <a:path w="12" h="18" extrusionOk="0">
                  <a:moveTo>
                    <a:pt x="12" y="18"/>
                  </a:moveTo>
                  <a:lnTo>
                    <a:pt x="12" y="12"/>
                  </a:lnTo>
                  <a:lnTo>
                    <a:pt x="6" y="6"/>
                  </a:lnTo>
                  <a:lnTo>
                    <a:pt x="6" y="6"/>
                  </a:lnTo>
                  <a:lnTo>
                    <a:pt x="0" y="0"/>
                  </a:lnTo>
                  <a:lnTo>
                    <a:pt x="12" y="18"/>
                  </a:lnTo>
                  <a:lnTo>
                    <a:pt x="12" y="18"/>
                  </a:lnTo>
                  <a:lnTo>
                    <a:pt x="12" y="18"/>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8" name="Shape 48"/>
            <p:cNvSpPr/>
            <p:nvPr/>
          </p:nvSpPr>
          <p:spPr>
            <a:xfrm>
              <a:off x="4595" y="3995"/>
              <a:ext cx="5" cy="17"/>
            </a:xfrm>
            <a:custGeom>
              <a:avLst/>
              <a:gdLst/>
              <a:ahLst/>
              <a:cxnLst/>
              <a:rect l="0" t="0" r="0" b="0"/>
              <a:pathLst>
                <a:path w="6" h="18" extrusionOk="0">
                  <a:moveTo>
                    <a:pt x="0" y="12"/>
                  </a:moveTo>
                  <a:lnTo>
                    <a:pt x="6" y="18"/>
                  </a:lnTo>
                  <a:lnTo>
                    <a:pt x="0" y="0"/>
                  </a:lnTo>
                  <a:lnTo>
                    <a:pt x="0" y="12"/>
                  </a:lnTo>
                  <a:lnTo>
                    <a:pt x="0" y="12"/>
                  </a:lnTo>
                  <a:lnTo>
                    <a:pt x="0"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9" name="Shape 49"/>
            <p:cNvSpPr/>
            <p:nvPr/>
          </p:nvSpPr>
          <p:spPr>
            <a:xfrm>
              <a:off x="5179" y="3577"/>
              <a:ext cx="303" cy="740"/>
            </a:xfrm>
            <a:custGeom>
              <a:avLst/>
              <a:gdLst/>
              <a:ahLst/>
              <a:cxnLst/>
              <a:rect l="0" t="0" r="0" b="0"/>
              <a:pathLst>
                <a:path w="304" h="741" extrusionOk="0">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0" name="Shape 50"/>
            <p:cNvSpPr/>
            <p:nvPr/>
          </p:nvSpPr>
          <p:spPr>
            <a:xfrm>
              <a:off x="4918" y="3552"/>
              <a:ext cx="313" cy="766"/>
            </a:xfrm>
            <a:custGeom>
              <a:avLst/>
              <a:gdLst/>
              <a:ahLst/>
              <a:cxnLst/>
              <a:rect l="0" t="0" r="0" b="0"/>
              <a:pathLst>
                <a:path w="314" h="767" extrusionOk="0">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1" name="Shape 51"/>
            <p:cNvSpPr/>
            <p:nvPr/>
          </p:nvSpPr>
          <p:spPr>
            <a:xfrm>
              <a:off x="4700" y="3697"/>
              <a:ext cx="274" cy="622"/>
            </a:xfrm>
            <a:custGeom>
              <a:avLst/>
              <a:gdLst/>
              <a:ahLst/>
              <a:cxnLst/>
              <a:rect l="0" t="0" r="0" b="0"/>
              <a:pathLst>
                <a:path w="275" h="623" extrusionOk="0">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Shape 52"/>
            <p:cNvSpPr/>
            <p:nvPr/>
          </p:nvSpPr>
          <p:spPr>
            <a:xfrm>
              <a:off x="4522" y="3709"/>
              <a:ext cx="212" cy="610"/>
            </a:xfrm>
            <a:custGeom>
              <a:avLst/>
              <a:gdLst/>
              <a:ahLst/>
              <a:cxnLst/>
              <a:rect l="0" t="0" r="0" b="0"/>
              <a:pathLst>
                <a:path w="213" h="611" extrusionOk="0">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3" name="Shape 53"/>
            <p:cNvSpPr/>
            <p:nvPr/>
          </p:nvSpPr>
          <p:spPr>
            <a:xfrm>
              <a:off x="4291" y="3936"/>
              <a:ext cx="166" cy="383"/>
            </a:xfrm>
            <a:custGeom>
              <a:avLst/>
              <a:gdLst/>
              <a:ahLst/>
              <a:cxnLst/>
              <a:rect l="0" t="0" r="0" b="0"/>
              <a:pathLst>
                <a:path w="167" h="384" extrusionOk="0">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4" name="Shape 54"/>
            <p:cNvSpPr/>
            <p:nvPr/>
          </p:nvSpPr>
          <p:spPr>
            <a:xfrm>
              <a:off x="4100" y="4020"/>
              <a:ext cx="165" cy="299"/>
            </a:xfrm>
            <a:custGeom>
              <a:avLst/>
              <a:gdLst/>
              <a:ahLst/>
              <a:cxnLst/>
              <a:rect l="0" t="0" r="0" b="0"/>
              <a:pathLst>
                <a:path w="166" h="300" extrusionOk="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5" name="Shape 55"/>
            <p:cNvSpPr/>
            <p:nvPr/>
          </p:nvSpPr>
          <p:spPr>
            <a:xfrm>
              <a:off x="3909" y="4038"/>
              <a:ext cx="236" cy="281"/>
            </a:xfrm>
            <a:custGeom>
              <a:avLst/>
              <a:gdLst/>
              <a:ahLst/>
              <a:cxnLst/>
              <a:rect l="0" t="0" r="0" b="0"/>
              <a:pathLst>
                <a:path w="237" h="282" extrusionOk="0">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6" name="Shape 56"/>
            <p:cNvSpPr/>
            <p:nvPr/>
          </p:nvSpPr>
          <p:spPr>
            <a:xfrm>
              <a:off x="3674" y="4086"/>
              <a:ext cx="195" cy="233"/>
            </a:xfrm>
            <a:custGeom>
              <a:avLst/>
              <a:gdLst/>
              <a:ahLst/>
              <a:cxnLst/>
              <a:rect l="0" t="0" r="0" b="0"/>
              <a:pathLst>
                <a:path w="196" h="234" extrusionOk="0">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Shape 57"/>
            <p:cNvSpPr/>
            <p:nvPr/>
          </p:nvSpPr>
          <p:spPr>
            <a:xfrm>
              <a:off x="3475" y="4068"/>
              <a:ext cx="189" cy="251"/>
            </a:xfrm>
            <a:custGeom>
              <a:avLst/>
              <a:gdLst/>
              <a:ahLst/>
              <a:cxnLst/>
              <a:rect l="0" t="0" r="0" b="0"/>
              <a:pathLst>
                <a:path w="190" h="252" extrusionOk="0">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8" name="Shape 58"/>
            <p:cNvSpPr/>
            <p:nvPr/>
          </p:nvSpPr>
          <p:spPr>
            <a:xfrm>
              <a:off x="3170" y="4188"/>
              <a:ext cx="229" cy="131"/>
            </a:xfrm>
            <a:custGeom>
              <a:avLst/>
              <a:gdLst/>
              <a:ahLst/>
              <a:cxnLst/>
              <a:rect l="0" t="0" r="0" b="0"/>
              <a:pathLst>
                <a:path w="230" h="132" extrusionOk="0">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9" name="Shape 59"/>
            <p:cNvSpPr/>
            <p:nvPr/>
          </p:nvSpPr>
          <p:spPr>
            <a:xfrm>
              <a:off x="3044" y="4218"/>
              <a:ext cx="88" cy="101"/>
            </a:xfrm>
            <a:custGeom>
              <a:avLst/>
              <a:gdLst/>
              <a:ahLst/>
              <a:cxnLst/>
              <a:rect l="0" t="0" r="0" b="0"/>
              <a:pathLst>
                <a:path w="89" h="102" extrusionOk="0">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0" name="Shape 60"/>
            <p:cNvSpPr/>
            <p:nvPr/>
          </p:nvSpPr>
          <p:spPr>
            <a:xfrm>
              <a:off x="5481" y="3366"/>
              <a:ext cx="277" cy="952"/>
            </a:xfrm>
            <a:custGeom>
              <a:avLst/>
              <a:gdLst/>
              <a:ahLst/>
              <a:cxnLst/>
              <a:rect l="0" t="0" r="0" b="0"/>
              <a:pathLst>
                <a:path w="278" h="953" extrusionOk="0">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61" name="Shape 61"/>
          <p:cNvSpPr txBox="1">
            <a:spLocks noGrp="1"/>
          </p:cNvSpPr>
          <p:nvPr>
            <p:ph type="ctrTitle"/>
          </p:nvPr>
        </p:nvSpPr>
        <p:spPr>
          <a:xfrm>
            <a:off x="685800" y="1600200"/>
            <a:ext cx="7772400" cy="1828800"/>
          </a:xfrm>
          <a:prstGeom prst="rect">
            <a:avLst/>
          </a:prstGeom>
          <a:noFill/>
          <a:ln>
            <a:noFill/>
          </a:ln>
        </p:spPr>
        <p:txBody>
          <a:bodyPr lIns="91425" tIns="91425" rIns="91425" bIns="91425" anchor="b" anchorCtr="1"/>
          <a:lstStyle>
            <a:lvl1pPr marL="0" marR="0" lvl="0" indent="0" algn="ctr" rtl="0">
              <a:spcBef>
                <a:spcPts val="0"/>
              </a:spcBef>
              <a:spcAft>
                <a:spcPts val="0"/>
              </a:spcAft>
              <a:defRPr sz="5700" b="0" i="0" u="none" strike="noStrike" cap="none">
                <a:solidFill>
                  <a:schemeClr val="lt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lt2"/>
                </a:solidFill>
                <a:latin typeface="Arial"/>
                <a:ea typeface="Arial"/>
                <a:cs typeface="Arial"/>
                <a:sym typeface="Arial"/>
              </a:defRPr>
            </a:lvl9pPr>
          </a:lstStyle>
          <a:p>
            <a:endParaRPr/>
          </a:p>
        </p:txBody>
      </p:sp>
      <p:sp>
        <p:nvSpPr>
          <p:cNvPr id="62" name="Shape 62"/>
          <p:cNvSpPr txBox="1">
            <a:spLocks noGrp="1"/>
          </p:cNvSpPr>
          <p:nvPr>
            <p:ph type="subTitle" idx="1"/>
          </p:nvPr>
        </p:nvSpPr>
        <p:spPr>
          <a:xfrm>
            <a:off x="1371600" y="3733800"/>
            <a:ext cx="6400799" cy="1752600"/>
          </a:xfrm>
          <a:prstGeom prst="rect">
            <a:avLst/>
          </a:prstGeom>
          <a:noFill/>
          <a:ln>
            <a:noFill/>
          </a:ln>
        </p:spPr>
        <p:txBody>
          <a:bodyPr lIns="91425" tIns="91425" rIns="91425" bIns="91425" anchor="t" anchorCtr="0"/>
          <a:lstStyle>
            <a:lvl1pPr marL="0" marR="0" lvl="0" indent="0" algn="ctr" rtl="0">
              <a:spcBef>
                <a:spcPts val="720"/>
              </a:spcBef>
              <a:spcAft>
                <a:spcPts val="0"/>
              </a:spcAft>
              <a:buClr>
                <a:schemeClr val="hlink"/>
              </a:buClr>
              <a:buFont typeface="Noto Symbol"/>
              <a:buNone/>
              <a:defRPr sz="3600" b="0" i="0" u="none" strike="noStrike" cap="none">
                <a:solidFill>
                  <a:schemeClr val="lt1"/>
                </a:solidFill>
                <a:latin typeface="Verdana"/>
                <a:ea typeface="Verdana"/>
                <a:cs typeface="Verdana"/>
                <a:sym typeface="Verdana"/>
              </a:defRPr>
            </a:lvl1pPr>
            <a:lvl2pPr marL="742950" marR="0" lvl="1" indent="-107950" algn="l" rtl="0">
              <a:spcBef>
                <a:spcPts val="560"/>
              </a:spcBef>
              <a:spcAft>
                <a:spcPts val="0"/>
              </a:spcAft>
              <a:buClr>
                <a:schemeClr val="lt1"/>
              </a:buClr>
              <a:buFont typeface="Verdana"/>
              <a:buChar char="–"/>
              <a:defRPr sz="2800" b="0" i="0" u="none" strike="noStrike" cap="none">
                <a:solidFill>
                  <a:schemeClr val="lt1"/>
                </a:solidFill>
                <a:latin typeface="Verdana"/>
                <a:ea typeface="Verdana"/>
                <a:cs typeface="Verdana"/>
                <a:sym typeface="Verdana"/>
              </a:defRPr>
            </a:lvl2pPr>
            <a:lvl3pPr marL="1143000" marR="0" lvl="2" indent="-121919" algn="l" rtl="0">
              <a:spcBef>
                <a:spcPts val="480"/>
              </a:spcBef>
              <a:spcAft>
                <a:spcPts val="0"/>
              </a:spcAft>
              <a:buClr>
                <a:schemeClr val="lt2"/>
              </a:buClr>
              <a:buFont typeface="Noto Symbol"/>
              <a:buChar char="◆"/>
              <a:defRPr sz="2400" b="0" i="0" u="none" strike="noStrike" cap="none">
                <a:solidFill>
                  <a:schemeClr val="lt1"/>
                </a:solidFill>
                <a:latin typeface="Verdana"/>
                <a:ea typeface="Verdana"/>
                <a:cs typeface="Verdana"/>
                <a:sym typeface="Verdana"/>
              </a:defRPr>
            </a:lvl3pPr>
            <a:lvl4pPr marL="1600200" marR="0" lvl="3" indent="-101600" algn="l" rtl="0">
              <a:spcBef>
                <a:spcPts val="400"/>
              </a:spcBef>
              <a:spcAft>
                <a:spcPts val="0"/>
              </a:spcAft>
              <a:buClr>
                <a:schemeClr val="lt1"/>
              </a:buClr>
              <a:buFont typeface="Verdana"/>
              <a:buChar char="–"/>
              <a:defRPr sz="2000" b="0" i="0" u="none" strike="noStrike" cap="none">
                <a:solidFill>
                  <a:schemeClr val="lt1"/>
                </a:solidFill>
                <a:latin typeface="Verdana"/>
                <a:ea typeface="Verdana"/>
                <a:cs typeface="Verdana"/>
                <a:sym typeface="Verdana"/>
              </a:defRPr>
            </a:lvl4pPr>
            <a:lvl5pPr marL="2057400" marR="0" lvl="4"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5pPr>
            <a:lvl6pPr marL="2514600" marR="0" lvl="5"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6pPr>
            <a:lvl7pPr marL="2971800" marR="0" lvl="6"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7pPr>
            <a:lvl8pPr marL="3429000" marR="0" lvl="7"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8pPr>
            <a:lvl9pPr marL="3886200" marR="0" lvl="8"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9pPr>
          </a:lstStyle>
          <a:p>
            <a:endParaRPr/>
          </a:p>
        </p:txBody>
      </p:sp>
      <p:sp>
        <p:nvSpPr>
          <p:cNvPr id="63" name="Shape 6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64" name="Shape 6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65" name="Shape 65"/>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1"/>
          <a:lstStyle>
            <a:lvl1pPr lvl="0" algn="l" rtl="0">
              <a:spcBef>
                <a:spcPts val="0"/>
              </a:spcBef>
              <a:defRPr sz="4000" b="1" cap="none"/>
            </a:lvl1pPr>
            <a:lvl2pPr lvl="1" rtl="0">
              <a:spcBef>
                <a:spcPts val="0"/>
              </a:spcBef>
              <a:defRPr sz="4400">
                <a:solidFill>
                  <a:schemeClr val="lt2"/>
                </a:solidFill>
                <a:latin typeface="Arial"/>
                <a:ea typeface="Arial"/>
                <a:cs typeface="Arial"/>
                <a:sym typeface="Arial"/>
              </a:defRPr>
            </a:lvl2pPr>
            <a:lvl3pPr lvl="2" rtl="0">
              <a:spcBef>
                <a:spcPts val="0"/>
              </a:spcBef>
              <a:defRPr sz="4400">
                <a:solidFill>
                  <a:schemeClr val="lt2"/>
                </a:solidFill>
                <a:latin typeface="Arial"/>
                <a:ea typeface="Arial"/>
                <a:cs typeface="Arial"/>
                <a:sym typeface="Arial"/>
              </a:defRPr>
            </a:lvl3pPr>
            <a:lvl4pPr lvl="3" rtl="0">
              <a:spcBef>
                <a:spcPts val="0"/>
              </a:spcBef>
              <a:defRPr sz="4400">
                <a:solidFill>
                  <a:schemeClr val="lt2"/>
                </a:solidFill>
                <a:latin typeface="Arial"/>
                <a:ea typeface="Arial"/>
                <a:cs typeface="Arial"/>
                <a:sym typeface="Arial"/>
              </a:defRPr>
            </a:lvl4pPr>
            <a:lvl5pPr lvl="4" rtl="0">
              <a:spcBef>
                <a:spcPts val="0"/>
              </a:spcBef>
              <a:defRPr sz="4400">
                <a:solidFill>
                  <a:schemeClr val="lt2"/>
                </a:solidFill>
                <a:latin typeface="Arial"/>
                <a:ea typeface="Arial"/>
                <a:cs typeface="Arial"/>
                <a:sym typeface="Arial"/>
              </a:defRPr>
            </a:lvl5pPr>
            <a:lvl6pPr lvl="5" rtl="0">
              <a:spcBef>
                <a:spcPts val="0"/>
              </a:spcBef>
              <a:defRPr sz="4400">
                <a:solidFill>
                  <a:schemeClr val="lt2"/>
                </a:solidFill>
                <a:latin typeface="Arial"/>
                <a:ea typeface="Arial"/>
                <a:cs typeface="Arial"/>
                <a:sym typeface="Arial"/>
              </a:defRPr>
            </a:lvl6pPr>
            <a:lvl7pPr lvl="6" rtl="0">
              <a:spcBef>
                <a:spcPts val="0"/>
              </a:spcBef>
              <a:defRPr sz="4400">
                <a:solidFill>
                  <a:schemeClr val="lt2"/>
                </a:solidFill>
                <a:latin typeface="Arial"/>
                <a:ea typeface="Arial"/>
                <a:cs typeface="Arial"/>
                <a:sym typeface="Arial"/>
              </a:defRPr>
            </a:lvl7pPr>
            <a:lvl8pPr lvl="7" rtl="0">
              <a:spcBef>
                <a:spcPts val="0"/>
              </a:spcBef>
              <a:defRPr sz="4400">
                <a:solidFill>
                  <a:schemeClr val="lt2"/>
                </a:solidFill>
                <a:latin typeface="Arial"/>
                <a:ea typeface="Arial"/>
                <a:cs typeface="Arial"/>
                <a:sym typeface="Arial"/>
              </a:defRPr>
            </a:lvl8pPr>
            <a:lvl9pPr lvl="8" rtl="0">
              <a:spcBef>
                <a:spcPts val="0"/>
              </a:spcBef>
              <a:defRPr sz="4400">
                <a:solidFill>
                  <a:schemeClr val="lt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Verdana"/>
              <a:buNone/>
              <a:defRPr sz="2000"/>
            </a:lvl1pPr>
            <a:lvl2pPr marL="457200" lvl="1" indent="0" rtl="0">
              <a:spcBef>
                <a:spcPts val="0"/>
              </a:spcBef>
              <a:buFont typeface="Verdana"/>
              <a:buNone/>
              <a:defRPr sz="1800"/>
            </a:lvl2pPr>
            <a:lvl3pPr marL="914400" lvl="2" indent="0" rtl="0">
              <a:spcBef>
                <a:spcPts val="0"/>
              </a:spcBef>
              <a:buFont typeface="Verdana"/>
              <a:buNone/>
              <a:defRPr sz="1600"/>
            </a:lvl3pPr>
            <a:lvl4pPr marL="1371600" lvl="3" indent="0" rtl="0">
              <a:spcBef>
                <a:spcPts val="0"/>
              </a:spcBef>
              <a:buFont typeface="Verdana"/>
              <a:buNone/>
              <a:defRPr sz="1400"/>
            </a:lvl4pPr>
            <a:lvl5pPr marL="1828800" lvl="4" indent="0" rtl="0">
              <a:spcBef>
                <a:spcPts val="0"/>
              </a:spcBef>
              <a:buFont typeface="Verdana"/>
              <a:buNone/>
              <a:defRPr sz="1400"/>
            </a:lvl5pPr>
            <a:lvl6pPr marL="2286000" lvl="5" indent="0" rtl="0">
              <a:spcBef>
                <a:spcPts val="0"/>
              </a:spcBef>
              <a:buFont typeface="Verdana"/>
              <a:buNone/>
              <a:defRPr sz="1400"/>
            </a:lvl6pPr>
            <a:lvl7pPr marL="2743200" lvl="6" indent="0" rtl="0">
              <a:spcBef>
                <a:spcPts val="0"/>
              </a:spcBef>
              <a:buFont typeface="Verdana"/>
              <a:buNone/>
              <a:defRPr sz="1400"/>
            </a:lvl7pPr>
            <a:lvl8pPr marL="3200400" lvl="7" indent="0" rtl="0">
              <a:spcBef>
                <a:spcPts val="0"/>
              </a:spcBef>
              <a:buFont typeface="Verdana"/>
              <a:buNone/>
              <a:defRPr sz="1400"/>
            </a:lvl8pPr>
            <a:lvl9pPr marL="3657600" lvl="8" indent="0" rtl="0">
              <a:spcBef>
                <a:spcPts val="0"/>
              </a:spcBef>
              <a:buFont typeface="Verdana"/>
              <a:buNone/>
              <a:defRPr sz="1400"/>
            </a:lvl9pPr>
          </a:lstStyle>
          <a:p>
            <a:endParaRPr/>
          </a:p>
        </p:txBody>
      </p:sp>
      <p:sp>
        <p:nvSpPr>
          <p:cNvPr id="69" name="Shape 69"/>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70" name="Shape 7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71" name="Shape 71"/>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75" name="Shape 75"/>
          <p:cNvSpPr txBox="1">
            <a:spLocks noGrp="1"/>
          </p:cNvSpPr>
          <p:nvPr>
            <p:ph type="body" idx="2"/>
          </p:nvPr>
        </p:nvSpPr>
        <p:spPr>
          <a:xfrm>
            <a:off x="4648200" y="1600200"/>
            <a:ext cx="4038599" cy="4530724"/>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76" name="Shape 76"/>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77" name="Shape 7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78" name="Shape 78"/>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1"/>
          <a:lstStyle>
            <a:lvl1pPr lvl="0" rtl="0">
              <a:spcBef>
                <a:spcPts val="0"/>
              </a:spcBef>
              <a:defRPr/>
            </a:lvl1pPr>
            <a:lvl2pPr lvl="1" rtl="0">
              <a:spcBef>
                <a:spcPts val="0"/>
              </a:spcBef>
              <a:defRPr sz="4400">
                <a:solidFill>
                  <a:schemeClr val="lt2"/>
                </a:solidFill>
                <a:latin typeface="Arial"/>
                <a:ea typeface="Arial"/>
                <a:cs typeface="Arial"/>
                <a:sym typeface="Arial"/>
              </a:defRPr>
            </a:lvl2pPr>
            <a:lvl3pPr lvl="2" rtl="0">
              <a:spcBef>
                <a:spcPts val="0"/>
              </a:spcBef>
              <a:defRPr sz="4400">
                <a:solidFill>
                  <a:schemeClr val="lt2"/>
                </a:solidFill>
                <a:latin typeface="Arial"/>
                <a:ea typeface="Arial"/>
                <a:cs typeface="Arial"/>
                <a:sym typeface="Arial"/>
              </a:defRPr>
            </a:lvl3pPr>
            <a:lvl4pPr lvl="3" rtl="0">
              <a:spcBef>
                <a:spcPts val="0"/>
              </a:spcBef>
              <a:defRPr sz="4400">
                <a:solidFill>
                  <a:schemeClr val="lt2"/>
                </a:solidFill>
                <a:latin typeface="Arial"/>
                <a:ea typeface="Arial"/>
                <a:cs typeface="Arial"/>
                <a:sym typeface="Arial"/>
              </a:defRPr>
            </a:lvl4pPr>
            <a:lvl5pPr lvl="4" rtl="0">
              <a:spcBef>
                <a:spcPts val="0"/>
              </a:spcBef>
              <a:defRPr sz="4400">
                <a:solidFill>
                  <a:schemeClr val="lt2"/>
                </a:solidFill>
                <a:latin typeface="Arial"/>
                <a:ea typeface="Arial"/>
                <a:cs typeface="Arial"/>
                <a:sym typeface="Arial"/>
              </a:defRPr>
            </a:lvl5pPr>
            <a:lvl6pPr lvl="5" rtl="0">
              <a:spcBef>
                <a:spcPts val="0"/>
              </a:spcBef>
              <a:defRPr sz="4400">
                <a:solidFill>
                  <a:schemeClr val="lt2"/>
                </a:solidFill>
                <a:latin typeface="Arial"/>
                <a:ea typeface="Arial"/>
                <a:cs typeface="Arial"/>
                <a:sym typeface="Arial"/>
              </a:defRPr>
            </a:lvl6pPr>
            <a:lvl7pPr lvl="6" rtl="0">
              <a:spcBef>
                <a:spcPts val="0"/>
              </a:spcBef>
              <a:defRPr sz="4400">
                <a:solidFill>
                  <a:schemeClr val="lt2"/>
                </a:solidFill>
                <a:latin typeface="Arial"/>
                <a:ea typeface="Arial"/>
                <a:cs typeface="Arial"/>
                <a:sym typeface="Arial"/>
              </a:defRPr>
            </a:lvl7pPr>
            <a:lvl8pPr lvl="7" rtl="0">
              <a:spcBef>
                <a:spcPts val="0"/>
              </a:spcBef>
              <a:defRPr sz="4400">
                <a:solidFill>
                  <a:schemeClr val="lt2"/>
                </a:solidFill>
                <a:latin typeface="Arial"/>
                <a:ea typeface="Arial"/>
                <a:cs typeface="Arial"/>
                <a:sym typeface="Arial"/>
              </a:defRPr>
            </a:lvl8pPr>
            <a:lvl9pPr lvl="8" rtl="0">
              <a:spcBef>
                <a:spcPts val="0"/>
              </a:spcBef>
              <a:defRPr sz="4400">
                <a:solidFill>
                  <a:schemeClr val="lt2"/>
                </a:solidFill>
                <a:latin typeface="Arial"/>
                <a:ea typeface="Arial"/>
                <a:cs typeface="Arial"/>
                <a:sym typeface="Arial"/>
              </a:defRPr>
            </a:lvl9pPr>
          </a:lstStyle>
          <a:p>
            <a:endParaRPr/>
          </a:p>
        </p:txBody>
      </p:sp>
      <p:sp>
        <p:nvSpPr>
          <p:cNvPr id="81" name="Shape 8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Verdana"/>
              <a:buNone/>
              <a:defRPr sz="2400" b="1"/>
            </a:lvl1pPr>
            <a:lvl2pPr marL="457200" lvl="1" indent="0" rtl="0">
              <a:spcBef>
                <a:spcPts val="0"/>
              </a:spcBef>
              <a:buFont typeface="Verdana"/>
              <a:buNone/>
              <a:defRPr sz="2000" b="1"/>
            </a:lvl2pPr>
            <a:lvl3pPr marL="914400" lvl="2" indent="0" rtl="0">
              <a:spcBef>
                <a:spcPts val="0"/>
              </a:spcBef>
              <a:buFont typeface="Verdana"/>
              <a:buNone/>
              <a:defRPr sz="1800" b="1"/>
            </a:lvl3pPr>
            <a:lvl4pPr marL="1371600" lvl="3" indent="0" rtl="0">
              <a:spcBef>
                <a:spcPts val="0"/>
              </a:spcBef>
              <a:buFont typeface="Verdana"/>
              <a:buNone/>
              <a:defRPr sz="1600" b="1"/>
            </a:lvl4pPr>
            <a:lvl5pPr marL="1828800" lvl="4" indent="0" rtl="0">
              <a:spcBef>
                <a:spcPts val="0"/>
              </a:spcBef>
              <a:buFont typeface="Verdana"/>
              <a:buNone/>
              <a:defRPr sz="1600" b="1"/>
            </a:lvl5pPr>
            <a:lvl6pPr marL="2286000" lvl="5" indent="0" rtl="0">
              <a:spcBef>
                <a:spcPts val="0"/>
              </a:spcBef>
              <a:buFont typeface="Verdana"/>
              <a:buNone/>
              <a:defRPr sz="1600" b="1"/>
            </a:lvl6pPr>
            <a:lvl7pPr marL="2743200" lvl="6" indent="0" rtl="0">
              <a:spcBef>
                <a:spcPts val="0"/>
              </a:spcBef>
              <a:buFont typeface="Verdana"/>
              <a:buNone/>
              <a:defRPr sz="1600" b="1"/>
            </a:lvl7pPr>
            <a:lvl8pPr marL="3200400" lvl="7" indent="0" rtl="0">
              <a:spcBef>
                <a:spcPts val="0"/>
              </a:spcBef>
              <a:buFont typeface="Verdana"/>
              <a:buNone/>
              <a:defRPr sz="1600" b="1"/>
            </a:lvl8pPr>
            <a:lvl9pPr marL="3657600" lvl="8" indent="0" rtl="0">
              <a:spcBef>
                <a:spcPts val="0"/>
              </a:spcBef>
              <a:buFont typeface="Verdana"/>
              <a:buNone/>
              <a:defRPr sz="1600" b="1"/>
            </a:lvl9pPr>
          </a:lstStyle>
          <a:p>
            <a:endParaRPr/>
          </a:p>
        </p:txBody>
      </p:sp>
      <p:sp>
        <p:nvSpPr>
          <p:cNvPr id="82" name="Shape 8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3" name="Shape 8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Verdana"/>
              <a:buNone/>
              <a:defRPr sz="2400" b="1"/>
            </a:lvl1pPr>
            <a:lvl2pPr marL="457200" lvl="1" indent="0" rtl="0">
              <a:spcBef>
                <a:spcPts val="0"/>
              </a:spcBef>
              <a:buFont typeface="Verdana"/>
              <a:buNone/>
              <a:defRPr sz="2000" b="1"/>
            </a:lvl2pPr>
            <a:lvl3pPr marL="914400" lvl="2" indent="0" rtl="0">
              <a:spcBef>
                <a:spcPts val="0"/>
              </a:spcBef>
              <a:buFont typeface="Verdana"/>
              <a:buNone/>
              <a:defRPr sz="1800" b="1"/>
            </a:lvl3pPr>
            <a:lvl4pPr marL="1371600" lvl="3" indent="0" rtl="0">
              <a:spcBef>
                <a:spcPts val="0"/>
              </a:spcBef>
              <a:buFont typeface="Verdana"/>
              <a:buNone/>
              <a:defRPr sz="1600" b="1"/>
            </a:lvl4pPr>
            <a:lvl5pPr marL="1828800" lvl="4" indent="0" rtl="0">
              <a:spcBef>
                <a:spcPts val="0"/>
              </a:spcBef>
              <a:buFont typeface="Verdana"/>
              <a:buNone/>
              <a:defRPr sz="1600" b="1"/>
            </a:lvl5pPr>
            <a:lvl6pPr marL="2286000" lvl="5" indent="0" rtl="0">
              <a:spcBef>
                <a:spcPts val="0"/>
              </a:spcBef>
              <a:buFont typeface="Verdana"/>
              <a:buNone/>
              <a:defRPr sz="1600" b="1"/>
            </a:lvl6pPr>
            <a:lvl7pPr marL="2743200" lvl="6" indent="0" rtl="0">
              <a:spcBef>
                <a:spcPts val="0"/>
              </a:spcBef>
              <a:buFont typeface="Verdana"/>
              <a:buNone/>
              <a:defRPr sz="1600" b="1"/>
            </a:lvl7pPr>
            <a:lvl8pPr marL="3200400" lvl="7" indent="0" rtl="0">
              <a:spcBef>
                <a:spcPts val="0"/>
              </a:spcBef>
              <a:buFont typeface="Verdana"/>
              <a:buNone/>
              <a:defRPr sz="1600" b="1"/>
            </a:lvl8pPr>
            <a:lvl9pPr marL="3657600" lvl="8" indent="0" rtl="0">
              <a:spcBef>
                <a:spcPts val="0"/>
              </a:spcBef>
              <a:buFont typeface="Verdana"/>
              <a:buNone/>
              <a:defRPr sz="1600" b="1"/>
            </a:lvl9pPr>
          </a:lstStyle>
          <a:p>
            <a:endParaRPr/>
          </a:p>
        </p:txBody>
      </p:sp>
      <p:sp>
        <p:nvSpPr>
          <p:cNvPr id="84" name="Shape 8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5" name="Shape 85"/>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86" name="Shape 8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87" name="Shape 87"/>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90" name="Shape 90"/>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92" name="Shape 92"/>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1"/>
          <a:lstStyle>
            <a:lvl1pPr lvl="0" algn="l" rtl="0">
              <a:spcBef>
                <a:spcPts val="0"/>
              </a:spcBef>
              <a:defRPr sz="2000" b="1"/>
            </a:lvl1pPr>
            <a:lvl2pPr lvl="1" rtl="0">
              <a:spcBef>
                <a:spcPts val="0"/>
              </a:spcBef>
              <a:defRPr sz="4400">
                <a:solidFill>
                  <a:schemeClr val="lt2"/>
                </a:solidFill>
                <a:latin typeface="Arial"/>
                <a:ea typeface="Arial"/>
                <a:cs typeface="Arial"/>
                <a:sym typeface="Arial"/>
              </a:defRPr>
            </a:lvl2pPr>
            <a:lvl3pPr lvl="2" rtl="0">
              <a:spcBef>
                <a:spcPts val="0"/>
              </a:spcBef>
              <a:defRPr sz="4400">
                <a:solidFill>
                  <a:schemeClr val="lt2"/>
                </a:solidFill>
                <a:latin typeface="Arial"/>
                <a:ea typeface="Arial"/>
                <a:cs typeface="Arial"/>
                <a:sym typeface="Arial"/>
              </a:defRPr>
            </a:lvl3pPr>
            <a:lvl4pPr lvl="3" rtl="0">
              <a:spcBef>
                <a:spcPts val="0"/>
              </a:spcBef>
              <a:defRPr sz="4400">
                <a:solidFill>
                  <a:schemeClr val="lt2"/>
                </a:solidFill>
                <a:latin typeface="Arial"/>
                <a:ea typeface="Arial"/>
                <a:cs typeface="Arial"/>
                <a:sym typeface="Arial"/>
              </a:defRPr>
            </a:lvl4pPr>
            <a:lvl5pPr lvl="4" rtl="0">
              <a:spcBef>
                <a:spcPts val="0"/>
              </a:spcBef>
              <a:defRPr sz="4400">
                <a:solidFill>
                  <a:schemeClr val="lt2"/>
                </a:solidFill>
                <a:latin typeface="Arial"/>
                <a:ea typeface="Arial"/>
                <a:cs typeface="Arial"/>
                <a:sym typeface="Arial"/>
              </a:defRPr>
            </a:lvl5pPr>
            <a:lvl6pPr lvl="5" rtl="0">
              <a:spcBef>
                <a:spcPts val="0"/>
              </a:spcBef>
              <a:defRPr sz="4400">
                <a:solidFill>
                  <a:schemeClr val="lt2"/>
                </a:solidFill>
                <a:latin typeface="Arial"/>
                <a:ea typeface="Arial"/>
                <a:cs typeface="Arial"/>
                <a:sym typeface="Arial"/>
              </a:defRPr>
            </a:lvl6pPr>
            <a:lvl7pPr lvl="6" rtl="0">
              <a:spcBef>
                <a:spcPts val="0"/>
              </a:spcBef>
              <a:defRPr sz="4400">
                <a:solidFill>
                  <a:schemeClr val="lt2"/>
                </a:solidFill>
                <a:latin typeface="Arial"/>
                <a:ea typeface="Arial"/>
                <a:cs typeface="Arial"/>
                <a:sym typeface="Arial"/>
              </a:defRPr>
            </a:lvl7pPr>
            <a:lvl8pPr lvl="7" rtl="0">
              <a:spcBef>
                <a:spcPts val="0"/>
              </a:spcBef>
              <a:defRPr sz="4400">
                <a:solidFill>
                  <a:schemeClr val="lt2"/>
                </a:solidFill>
                <a:latin typeface="Arial"/>
                <a:ea typeface="Arial"/>
                <a:cs typeface="Arial"/>
                <a:sym typeface="Arial"/>
              </a:defRPr>
            </a:lvl8pPr>
            <a:lvl9pPr lvl="8" rtl="0">
              <a:spcBef>
                <a:spcPts val="0"/>
              </a:spcBef>
              <a:defRPr sz="4400">
                <a:solidFill>
                  <a:schemeClr val="lt2"/>
                </a:solidFill>
                <a:latin typeface="Arial"/>
                <a:ea typeface="Arial"/>
                <a:cs typeface="Arial"/>
                <a:sym typeface="Arial"/>
              </a:defRPr>
            </a:lvl9pPr>
          </a:lstStyle>
          <a:p>
            <a:endParaRPr/>
          </a:p>
        </p:txBody>
      </p:sp>
      <p:sp>
        <p:nvSpPr>
          <p:cNvPr id="95" name="Shape 9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96" name="Shape 9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Verdana"/>
              <a:buNone/>
              <a:defRPr sz="1400"/>
            </a:lvl1pPr>
            <a:lvl2pPr marL="457200" lvl="1" indent="0" rtl="0">
              <a:spcBef>
                <a:spcPts val="0"/>
              </a:spcBef>
              <a:buFont typeface="Verdana"/>
              <a:buNone/>
              <a:defRPr sz="1200"/>
            </a:lvl2pPr>
            <a:lvl3pPr marL="914400" lvl="2" indent="0" rtl="0">
              <a:spcBef>
                <a:spcPts val="0"/>
              </a:spcBef>
              <a:buFont typeface="Verdana"/>
              <a:buNone/>
              <a:defRPr sz="1000"/>
            </a:lvl3pPr>
            <a:lvl4pPr marL="1371600" lvl="3" indent="0" rtl="0">
              <a:spcBef>
                <a:spcPts val="0"/>
              </a:spcBef>
              <a:buFont typeface="Verdana"/>
              <a:buNone/>
              <a:defRPr sz="900"/>
            </a:lvl4pPr>
            <a:lvl5pPr marL="1828800" lvl="4" indent="0" rtl="0">
              <a:spcBef>
                <a:spcPts val="0"/>
              </a:spcBef>
              <a:buFont typeface="Verdana"/>
              <a:buNone/>
              <a:defRPr sz="900"/>
            </a:lvl5pPr>
            <a:lvl6pPr marL="2286000" lvl="5" indent="0" rtl="0">
              <a:spcBef>
                <a:spcPts val="0"/>
              </a:spcBef>
              <a:buFont typeface="Verdana"/>
              <a:buNone/>
              <a:defRPr sz="900"/>
            </a:lvl6pPr>
            <a:lvl7pPr marL="2743200" lvl="6" indent="0" rtl="0">
              <a:spcBef>
                <a:spcPts val="0"/>
              </a:spcBef>
              <a:buFont typeface="Verdana"/>
              <a:buNone/>
              <a:defRPr sz="900"/>
            </a:lvl7pPr>
            <a:lvl8pPr marL="3200400" lvl="7" indent="0" rtl="0">
              <a:spcBef>
                <a:spcPts val="0"/>
              </a:spcBef>
              <a:buFont typeface="Verdana"/>
              <a:buNone/>
              <a:defRPr sz="900"/>
            </a:lvl8pPr>
            <a:lvl9pPr marL="3657600" lvl="8" indent="0" rtl="0">
              <a:spcBef>
                <a:spcPts val="0"/>
              </a:spcBef>
              <a:buFont typeface="Verdana"/>
              <a:buNone/>
              <a:defRPr sz="900"/>
            </a:lvl9pPr>
          </a:lstStyle>
          <a:p>
            <a:endParaRPr/>
          </a:p>
        </p:txBody>
      </p:sp>
      <p:sp>
        <p:nvSpPr>
          <p:cNvPr id="97" name="Shape 97"/>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98" name="Shape 98"/>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99" name="Shape 99"/>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A2C7C7"/>
            </a:gs>
          </a:gsLst>
          <a:lin ang="5400000" scaled="0"/>
        </a:gradFill>
        <a:effectLst/>
      </p:bgPr>
    </p:bg>
    <p:spTree>
      <p:nvGrpSpPr>
        <p:cNvPr id="1" name="Shape 5"/>
        <p:cNvGrpSpPr/>
        <p:nvPr/>
      </p:nvGrpSpPr>
      <p:grpSpPr>
        <a:xfrm>
          <a:off x="0" y="0"/>
          <a:ext cx="0" cy="0"/>
          <a:chOff x="0" y="0"/>
          <a:chExt cx="0" cy="0"/>
        </a:xfrm>
      </p:grpSpPr>
      <p:grpSp>
        <p:nvGrpSpPr>
          <p:cNvPr id="6" name="Shape 6"/>
          <p:cNvGrpSpPr/>
          <p:nvPr/>
        </p:nvGrpSpPr>
        <p:grpSpPr>
          <a:xfrm>
            <a:off x="4716463" y="5345112"/>
            <a:ext cx="4427537" cy="1512887"/>
            <a:chOff x="2970" y="3366"/>
            <a:chExt cx="2789" cy="953"/>
          </a:xfrm>
        </p:grpSpPr>
        <p:sp>
          <p:nvSpPr>
            <p:cNvPr id="7" name="Shape 7"/>
            <p:cNvSpPr/>
            <p:nvPr/>
          </p:nvSpPr>
          <p:spPr>
            <a:xfrm>
              <a:off x="2970" y="3366"/>
              <a:ext cx="2789" cy="952"/>
            </a:xfrm>
            <a:custGeom>
              <a:avLst/>
              <a:gdLst/>
              <a:ahLst/>
              <a:cxnLst/>
              <a:rect l="0" t="0" r="0" b="0"/>
              <a:pathLst>
                <a:path w="2780" h="953" extrusionOk="0">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a:gsLst>
                <a:gs pos="0">
                  <a:schemeClr val="dk2"/>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 name="Shape 8"/>
            <p:cNvSpPr/>
            <p:nvPr/>
          </p:nvSpPr>
          <p:spPr>
            <a:xfrm>
              <a:off x="4602" y="4013"/>
              <a:ext cx="11" cy="17"/>
            </a:xfrm>
            <a:custGeom>
              <a:avLst/>
              <a:gdLst/>
              <a:ahLst/>
              <a:cxnLst/>
              <a:rect l="0" t="0" r="0" b="0"/>
              <a:pathLst>
                <a:path w="12" h="18" extrusionOk="0">
                  <a:moveTo>
                    <a:pt x="12" y="18"/>
                  </a:moveTo>
                  <a:lnTo>
                    <a:pt x="12" y="12"/>
                  </a:lnTo>
                  <a:lnTo>
                    <a:pt x="6" y="6"/>
                  </a:lnTo>
                  <a:lnTo>
                    <a:pt x="6" y="6"/>
                  </a:lnTo>
                  <a:lnTo>
                    <a:pt x="0" y="0"/>
                  </a:lnTo>
                  <a:lnTo>
                    <a:pt x="12" y="18"/>
                  </a:lnTo>
                  <a:lnTo>
                    <a:pt x="12" y="18"/>
                  </a:lnTo>
                  <a:lnTo>
                    <a:pt x="12" y="18"/>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 name="Shape 9"/>
            <p:cNvSpPr/>
            <p:nvPr/>
          </p:nvSpPr>
          <p:spPr>
            <a:xfrm>
              <a:off x="4595" y="3995"/>
              <a:ext cx="5" cy="17"/>
            </a:xfrm>
            <a:custGeom>
              <a:avLst/>
              <a:gdLst/>
              <a:ahLst/>
              <a:cxnLst/>
              <a:rect l="0" t="0" r="0" b="0"/>
              <a:pathLst>
                <a:path w="6" h="18" extrusionOk="0">
                  <a:moveTo>
                    <a:pt x="0" y="12"/>
                  </a:moveTo>
                  <a:lnTo>
                    <a:pt x="6" y="18"/>
                  </a:lnTo>
                  <a:lnTo>
                    <a:pt x="0" y="0"/>
                  </a:lnTo>
                  <a:lnTo>
                    <a:pt x="0" y="12"/>
                  </a:lnTo>
                  <a:lnTo>
                    <a:pt x="0" y="12"/>
                  </a:lnTo>
                  <a:lnTo>
                    <a:pt x="0"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0" name="Shape 10"/>
            <p:cNvSpPr/>
            <p:nvPr/>
          </p:nvSpPr>
          <p:spPr>
            <a:xfrm>
              <a:off x="5179" y="3577"/>
              <a:ext cx="303" cy="740"/>
            </a:xfrm>
            <a:custGeom>
              <a:avLst/>
              <a:gdLst/>
              <a:ahLst/>
              <a:cxnLst/>
              <a:rect l="0" t="0" r="0" b="0"/>
              <a:pathLst>
                <a:path w="304" h="741" extrusionOk="0">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Shape 11"/>
            <p:cNvSpPr/>
            <p:nvPr/>
          </p:nvSpPr>
          <p:spPr>
            <a:xfrm>
              <a:off x="4918" y="3552"/>
              <a:ext cx="313" cy="766"/>
            </a:xfrm>
            <a:custGeom>
              <a:avLst/>
              <a:gdLst/>
              <a:ahLst/>
              <a:cxnLst/>
              <a:rect l="0" t="0" r="0" b="0"/>
              <a:pathLst>
                <a:path w="314" h="767" extrusionOk="0">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2" name="Shape 12"/>
            <p:cNvSpPr/>
            <p:nvPr/>
          </p:nvSpPr>
          <p:spPr>
            <a:xfrm>
              <a:off x="4700" y="3697"/>
              <a:ext cx="274" cy="622"/>
            </a:xfrm>
            <a:custGeom>
              <a:avLst/>
              <a:gdLst/>
              <a:ahLst/>
              <a:cxnLst/>
              <a:rect l="0" t="0" r="0" b="0"/>
              <a:pathLst>
                <a:path w="275" h="623" extrusionOk="0">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 name="Shape 13"/>
            <p:cNvSpPr/>
            <p:nvPr/>
          </p:nvSpPr>
          <p:spPr>
            <a:xfrm>
              <a:off x="4522" y="3709"/>
              <a:ext cx="212" cy="610"/>
            </a:xfrm>
            <a:custGeom>
              <a:avLst/>
              <a:gdLst/>
              <a:ahLst/>
              <a:cxnLst/>
              <a:rect l="0" t="0" r="0" b="0"/>
              <a:pathLst>
                <a:path w="213" h="611" extrusionOk="0">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 name="Shape 14"/>
            <p:cNvSpPr/>
            <p:nvPr/>
          </p:nvSpPr>
          <p:spPr>
            <a:xfrm>
              <a:off x="4291" y="3936"/>
              <a:ext cx="166" cy="383"/>
            </a:xfrm>
            <a:custGeom>
              <a:avLst/>
              <a:gdLst/>
              <a:ahLst/>
              <a:cxnLst/>
              <a:rect l="0" t="0" r="0" b="0"/>
              <a:pathLst>
                <a:path w="167" h="384" extrusionOk="0">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5" name="Shape 15"/>
            <p:cNvSpPr/>
            <p:nvPr/>
          </p:nvSpPr>
          <p:spPr>
            <a:xfrm>
              <a:off x="4100" y="4020"/>
              <a:ext cx="165" cy="299"/>
            </a:xfrm>
            <a:custGeom>
              <a:avLst/>
              <a:gdLst/>
              <a:ahLst/>
              <a:cxnLst/>
              <a:rect l="0" t="0" r="0" b="0"/>
              <a:pathLst>
                <a:path w="166" h="300" extrusionOk="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Shape 16"/>
            <p:cNvSpPr/>
            <p:nvPr/>
          </p:nvSpPr>
          <p:spPr>
            <a:xfrm>
              <a:off x="3909" y="4038"/>
              <a:ext cx="236" cy="281"/>
            </a:xfrm>
            <a:custGeom>
              <a:avLst/>
              <a:gdLst/>
              <a:ahLst/>
              <a:cxnLst/>
              <a:rect l="0" t="0" r="0" b="0"/>
              <a:pathLst>
                <a:path w="237" h="282" extrusionOk="0">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 name="Shape 17"/>
            <p:cNvSpPr/>
            <p:nvPr/>
          </p:nvSpPr>
          <p:spPr>
            <a:xfrm>
              <a:off x="3674" y="4086"/>
              <a:ext cx="195" cy="233"/>
            </a:xfrm>
            <a:custGeom>
              <a:avLst/>
              <a:gdLst/>
              <a:ahLst/>
              <a:cxnLst/>
              <a:rect l="0" t="0" r="0" b="0"/>
              <a:pathLst>
                <a:path w="196" h="234" extrusionOk="0">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 name="Shape 18"/>
            <p:cNvSpPr/>
            <p:nvPr/>
          </p:nvSpPr>
          <p:spPr>
            <a:xfrm>
              <a:off x="3475" y="4068"/>
              <a:ext cx="189" cy="251"/>
            </a:xfrm>
            <a:custGeom>
              <a:avLst/>
              <a:gdLst/>
              <a:ahLst/>
              <a:cxnLst/>
              <a:rect l="0" t="0" r="0" b="0"/>
              <a:pathLst>
                <a:path w="190" h="252" extrusionOk="0">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9" name="Shape 19"/>
            <p:cNvSpPr/>
            <p:nvPr/>
          </p:nvSpPr>
          <p:spPr>
            <a:xfrm>
              <a:off x="3170" y="4188"/>
              <a:ext cx="229" cy="131"/>
            </a:xfrm>
            <a:custGeom>
              <a:avLst/>
              <a:gdLst/>
              <a:ahLst/>
              <a:cxnLst/>
              <a:rect l="0" t="0" r="0" b="0"/>
              <a:pathLst>
                <a:path w="230" h="132" extrusionOk="0">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0" name="Shape 20"/>
            <p:cNvSpPr/>
            <p:nvPr/>
          </p:nvSpPr>
          <p:spPr>
            <a:xfrm>
              <a:off x="3044" y="4218"/>
              <a:ext cx="88" cy="101"/>
            </a:xfrm>
            <a:custGeom>
              <a:avLst/>
              <a:gdLst/>
              <a:ahLst/>
              <a:cxnLst/>
              <a:rect l="0" t="0" r="0" b="0"/>
              <a:pathLst>
                <a:path w="89" h="102" extrusionOk="0">
                  <a:moveTo>
                    <a:pt x="71" y="0"/>
                  </a:moveTo>
                  <a:lnTo>
                    <a:pt x="66" y="48"/>
                  </a:lnTo>
                  <a:lnTo>
                    <a:pt x="30" y="72"/>
                  </a:lnTo>
                  <a:lnTo>
                    <a:pt x="0" y="102"/>
                  </a:lnTo>
                  <a:lnTo>
                    <a:pt x="66" y="102"/>
                  </a:lnTo>
                  <a:lnTo>
                    <a:pt x="88" y="56"/>
                  </a:lnTo>
                  <a:lnTo>
                    <a:pt x="89" y="6"/>
                  </a:lnTo>
                  <a:lnTo>
                    <a:pt x="71" y="0"/>
                  </a:lnTo>
                  <a:lnTo>
                    <a:pt x="71" y="0"/>
                  </a:lnTo>
                  <a:lnTo>
                    <a:pt x="71" y="0"/>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1" name="Shape 21"/>
            <p:cNvSpPr/>
            <p:nvPr/>
          </p:nvSpPr>
          <p:spPr>
            <a:xfrm>
              <a:off x="5481" y="3366"/>
              <a:ext cx="277" cy="952"/>
            </a:xfrm>
            <a:custGeom>
              <a:avLst/>
              <a:gdLst/>
              <a:ahLst/>
              <a:cxnLst/>
              <a:rect l="0" t="0" r="0" b="0"/>
              <a:pathLst>
                <a:path w="278" h="953" extrusionOk="0">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a:gsLst>
                <a:gs pos="0">
                  <a:srgbClr val="2B9393"/>
                </a:gs>
                <a:gs pos="100000">
                  <a:schemeClr val="dk1"/>
                </a:gs>
              </a:gsLst>
              <a:lin ang="27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grpSp>
      <p:sp>
        <p:nvSpPr>
          <p:cNvPr id="22" name="Shape 22"/>
          <p:cNvSpPr txBox="1">
            <a:spLocks noGrp="1"/>
          </p:cNvSpPr>
          <p:nvPr>
            <p:ph type="title"/>
          </p:nvPr>
        </p:nvSpPr>
        <p:spPr>
          <a:xfrm>
            <a:off x="457200" y="277812"/>
            <a:ext cx="8229600" cy="1139825"/>
          </a:xfrm>
          <a:prstGeom prst="rect">
            <a:avLst/>
          </a:prstGeom>
          <a:noFill/>
          <a:ln>
            <a:noFill/>
          </a:ln>
        </p:spPr>
        <p:txBody>
          <a:bodyPr lIns="91425" tIns="91425" rIns="91425" bIns="91425" anchor="ctr" anchorCtr="1"/>
          <a:lstStyle>
            <a:lvl1pPr marL="0" marR="0" lvl="0" indent="0" algn="ctr" rtl="0">
              <a:spcBef>
                <a:spcPts val="0"/>
              </a:spcBef>
              <a:spcAft>
                <a:spcPts val="0"/>
              </a:spcAft>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lt2"/>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24" name="Shape 2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ctr" rtl="0">
              <a:spcBef>
                <a:spcPts val="0"/>
              </a:spcBef>
              <a:defRPr sz="1200" b="0" i="0" u="none" strike="noStrike" cap="none">
                <a:solidFill>
                  <a:schemeClr val="lt1"/>
                </a:solidFill>
                <a:latin typeface="Verdana"/>
                <a:ea typeface="Verdana"/>
                <a:cs typeface="Verdana"/>
                <a:sym typeface="Verdana"/>
              </a:defRPr>
            </a:lvl1pPr>
            <a:lvl2pPr marL="457200" marR="0" lvl="1" indent="0" algn="l" rtl="0">
              <a:spcBef>
                <a:spcPts val="0"/>
              </a:spcBef>
              <a:defRPr sz="1800" b="0" i="0" u="none" strike="noStrike" cap="none">
                <a:solidFill>
                  <a:schemeClr val="lt1"/>
                </a:solidFill>
                <a:latin typeface="Verdana"/>
                <a:ea typeface="Verdana"/>
                <a:cs typeface="Verdana"/>
                <a:sym typeface="Verdana"/>
              </a:defRPr>
            </a:lvl2pPr>
            <a:lvl3pPr marL="914400" marR="0" lvl="2" indent="0" algn="l" rtl="0">
              <a:spcBef>
                <a:spcPts val="0"/>
              </a:spcBef>
              <a:defRPr sz="1800" b="0" i="0" u="none" strike="noStrike" cap="none">
                <a:solidFill>
                  <a:schemeClr val="lt1"/>
                </a:solidFill>
                <a:latin typeface="Verdana"/>
                <a:ea typeface="Verdana"/>
                <a:cs typeface="Verdana"/>
                <a:sym typeface="Verdana"/>
              </a:defRPr>
            </a:lvl3pPr>
            <a:lvl4pPr marL="1371600" marR="0" lvl="3" indent="0" algn="l" rtl="0">
              <a:spcBef>
                <a:spcPts val="0"/>
              </a:spcBef>
              <a:defRPr sz="1800" b="0" i="0" u="none" strike="noStrike" cap="none">
                <a:solidFill>
                  <a:schemeClr val="lt1"/>
                </a:solidFill>
                <a:latin typeface="Verdana"/>
                <a:ea typeface="Verdana"/>
                <a:cs typeface="Verdana"/>
                <a:sym typeface="Verdana"/>
              </a:defRPr>
            </a:lvl4pPr>
            <a:lvl5pPr marL="1828800" marR="0" lvl="4" indent="0" algn="l" rtl="0">
              <a:spcBef>
                <a:spcPts val="0"/>
              </a:spcBef>
              <a:defRPr sz="1800" b="0" i="0" u="none" strike="noStrike" cap="none">
                <a:solidFill>
                  <a:schemeClr val="lt1"/>
                </a:solidFill>
                <a:latin typeface="Verdana"/>
                <a:ea typeface="Verdana"/>
                <a:cs typeface="Verdana"/>
                <a:sym typeface="Verdana"/>
              </a:defRPr>
            </a:lvl5pPr>
            <a:lvl6pPr marL="2286000" marR="0" lvl="5" indent="0" algn="l" rtl="0">
              <a:spcBef>
                <a:spcPts val="0"/>
              </a:spcBef>
              <a:defRPr sz="1800" b="0" i="0" u="none" strike="noStrike" cap="none">
                <a:solidFill>
                  <a:schemeClr val="lt1"/>
                </a:solidFill>
                <a:latin typeface="Verdana"/>
                <a:ea typeface="Verdana"/>
                <a:cs typeface="Verdana"/>
                <a:sym typeface="Verdana"/>
              </a:defRPr>
            </a:lvl6pPr>
            <a:lvl7pPr marL="2743200" marR="0" lvl="6" indent="0" algn="l" rtl="0">
              <a:spcBef>
                <a:spcPts val="0"/>
              </a:spcBef>
              <a:defRPr sz="1800" b="0" i="0" u="none" strike="noStrike" cap="none">
                <a:solidFill>
                  <a:schemeClr val="lt1"/>
                </a:solidFill>
                <a:latin typeface="Verdana"/>
                <a:ea typeface="Verdana"/>
                <a:cs typeface="Verdana"/>
                <a:sym typeface="Verdana"/>
              </a:defRPr>
            </a:lvl7pPr>
            <a:lvl8pPr marL="3200400" marR="0" lvl="7" indent="0" algn="l" rtl="0">
              <a:spcBef>
                <a:spcPts val="0"/>
              </a:spcBef>
              <a:defRPr sz="1800" b="0" i="0" u="none" strike="noStrike" cap="none">
                <a:solidFill>
                  <a:schemeClr val="lt1"/>
                </a:solidFill>
                <a:latin typeface="Verdana"/>
                <a:ea typeface="Verdana"/>
                <a:cs typeface="Verdana"/>
                <a:sym typeface="Verdana"/>
              </a:defRPr>
            </a:lvl8pPr>
            <a:lvl9pPr marL="3657600" marR="0" lvl="8" indent="0" algn="l" rtl="0">
              <a:spcBef>
                <a:spcPts val="0"/>
              </a:spcBef>
              <a:defRPr sz="1800" b="0" i="0" u="none" strike="noStrike" cap="none">
                <a:solidFill>
                  <a:schemeClr val="lt1"/>
                </a:solidFill>
                <a:latin typeface="Verdana"/>
                <a:ea typeface="Verdana"/>
                <a:cs typeface="Verdana"/>
                <a:sym typeface="Verdana"/>
              </a:defRPr>
            </a:lvl9pPr>
          </a:lstStyle>
          <a:p>
            <a:endParaRPr/>
          </a:p>
        </p:txBody>
      </p:sp>
      <p:sp>
        <p:nvSpPr>
          <p:cNvPr id="25" name="Shape 25"/>
          <p:cNvSpPr txBox="1">
            <a:spLocks noGrp="1"/>
          </p:cNvSpPr>
          <p:nvPr>
            <p:ph type="sldNum" idx="12"/>
          </p:nvPr>
        </p:nvSpPr>
        <p:spPr>
          <a:xfrm>
            <a:off x="6553200" y="6243637"/>
            <a:ext cx="2133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Verdana"/>
                <a:ea typeface="Verdana"/>
                <a:cs typeface="Verdana"/>
                <a:sym typeface="Verdana"/>
              </a:rPr>
              <a:t>‹#›</a:t>
            </a:fld>
            <a:endParaRPr lang="en-US" sz="1200" b="0" i="0" u="none" strike="noStrike" cap="none">
              <a:solidFill>
                <a:schemeClr val="lt1"/>
              </a:solidFill>
              <a:latin typeface="Verdana"/>
              <a:ea typeface="Verdana"/>
              <a:cs typeface="Verdana"/>
              <a:sym typeface="Verdana"/>
            </a:endParaRPr>
          </a:p>
        </p:txBody>
      </p:sp>
      <p:sp>
        <p:nvSpPr>
          <p:cNvPr id="26" name="Shape 26"/>
          <p:cNvSpPr txBox="1">
            <a:spLocks noGrp="1"/>
          </p:cNvSpPr>
          <p:nvPr>
            <p:ph type="body" idx="1"/>
          </p:nvPr>
        </p:nvSpPr>
        <p:spPr>
          <a:xfrm>
            <a:off x="457200" y="1600200"/>
            <a:ext cx="8229600" cy="4530724"/>
          </a:xfrm>
          <a:prstGeom prst="rect">
            <a:avLst/>
          </a:prstGeom>
          <a:noFill/>
          <a:ln>
            <a:noFill/>
          </a:ln>
        </p:spPr>
        <p:txBody>
          <a:bodyPr lIns="91425" tIns="91425" rIns="91425" bIns="91425" anchor="t" anchorCtr="0"/>
          <a:lstStyle>
            <a:lvl1pPr marL="342900" marR="0" lvl="0" indent="-200660" algn="l" rtl="0">
              <a:spcBef>
                <a:spcPts val="640"/>
              </a:spcBef>
              <a:spcAft>
                <a:spcPts val="0"/>
              </a:spcAft>
              <a:buClr>
                <a:schemeClr val="hlink"/>
              </a:buClr>
              <a:buFont typeface="Noto Symbol"/>
              <a:buChar char="◆"/>
              <a:defRPr sz="3200" b="0" i="0" u="none" strike="noStrike" cap="none">
                <a:solidFill>
                  <a:schemeClr val="lt1"/>
                </a:solidFill>
                <a:latin typeface="Verdana"/>
                <a:ea typeface="Verdana"/>
                <a:cs typeface="Verdana"/>
                <a:sym typeface="Verdana"/>
              </a:defRPr>
            </a:lvl1pPr>
            <a:lvl2pPr marL="742950" marR="0" lvl="1" indent="-107950" algn="l" rtl="0">
              <a:spcBef>
                <a:spcPts val="560"/>
              </a:spcBef>
              <a:spcAft>
                <a:spcPts val="0"/>
              </a:spcAft>
              <a:buClr>
                <a:schemeClr val="lt1"/>
              </a:buClr>
              <a:buFont typeface="Verdana"/>
              <a:buChar char="–"/>
              <a:defRPr sz="2800" b="0" i="0" u="none" strike="noStrike" cap="none">
                <a:solidFill>
                  <a:schemeClr val="lt1"/>
                </a:solidFill>
                <a:latin typeface="Verdana"/>
                <a:ea typeface="Verdana"/>
                <a:cs typeface="Verdana"/>
                <a:sym typeface="Verdana"/>
              </a:defRPr>
            </a:lvl2pPr>
            <a:lvl3pPr marL="1143000" marR="0" lvl="2" indent="-121919" algn="l" rtl="0">
              <a:spcBef>
                <a:spcPts val="480"/>
              </a:spcBef>
              <a:spcAft>
                <a:spcPts val="0"/>
              </a:spcAft>
              <a:buClr>
                <a:schemeClr val="lt2"/>
              </a:buClr>
              <a:buFont typeface="Noto Symbol"/>
              <a:buChar char="◆"/>
              <a:defRPr sz="2400" b="0" i="0" u="none" strike="noStrike" cap="none">
                <a:solidFill>
                  <a:schemeClr val="lt1"/>
                </a:solidFill>
                <a:latin typeface="Verdana"/>
                <a:ea typeface="Verdana"/>
                <a:cs typeface="Verdana"/>
                <a:sym typeface="Verdana"/>
              </a:defRPr>
            </a:lvl3pPr>
            <a:lvl4pPr marL="1600200" marR="0" lvl="3" indent="-101600" algn="l" rtl="0">
              <a:spcBef>
                <a:spcPts val="400"/>
              </a:spcBef>
              <a:spcAft>
                <a:spcPts val="0"/>
              </a:spcAft>
              <a:buClr>
                <a:schemeClr val="lt1"/>
              </a:buClr>
              <a:buFont typeface="Verdana"/>
              <a:buChar char="–"/>
              <a:defRPr sz="2000" b="0" i="0" u="none" strike="noStrike" cap="none">
                <a:solidFill>
                  <a:schemeClr val="lt1"/>
                </a:solidFill>
                <a:latin typeface="Verdana"/>
                <a:ea typeface="Verdana"/>
                <a:cs typeface="Verdana"/>
                <a:sym typeface="Verdana"/>
              </a:defRPr>
            </a:lvl4pPr>
            <a:lvl5pPr marL="2057400" marR="0" lvl="4"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5pPr>
            <a:lvl6pPr marL="2514600" marR="0" lvl="5"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6pPr>
            <a:lvl7pPr marL="2971800" marR="0" lvl="6"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7pPr>
            <a:lvl8pPr marL="3429000" marR="0" lvl="7"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8pPr>
            <a:lvl9pPr marL="3886200" marR="0" lvl="8" indent="-139700" algn="l" rtl="0">
              <a:spcBef>
                <a:spcPts val="400"/>
              </a:spcBef>
              <a:spcAft>
                <a:spcPts val="0"/>
              </a:spcAft>
              <a:buClr>
                <a:schemeClr val="folHlink"/>
              </a:buClr>
              <a:buFont typeface="Noto Symbol"/>
              <a:buChar char="◆"/>
              <a:defRPr sz="2000" b="0" i="0" u="none" strike="noStrike" cap="none">
                <a:solidFill>
                  <a:schemeClr val="lt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228600" y="533400"/>
            <a:ext cx="8534400" cy="2930524"/>
          </a:xfrm>
          <a:prstGeom prst="rect">
            <a:avLst/>
          </a:prstGeom>
        </p:spPr>
        <p:txBody>
          <a:bodyPr>
            <a:prstTxWarp prst="textPlain">
              <a:avLst/>
            </a:prstTxWarp>
          </a:bodyPr>
          <a:lstStyle/>
          <a:p>
            <a:pPr lvl="0" algn="ctr"/>
            <a:r>
              <a:rPr b="0" i="0">
                <a:ln>
                  <a:noFill/>
                </a:ln>
                <a:gradFill>
                  <a:gsLst>
                    <a:gs pos="0">
                      <a:srgbClr val="FFFF00"/>
                    </a:gs>
                    <a:gs pos="100000">
                      <a:srgbClr val="FF9933"/>
                    </a:gs>
                  </a:gsLst>
                  <a:path path="circle">
                    <a:fillToRect l="50000" t="50000" r="50000" b="50000"/>
                  </a:path>
                  <a:tileRect/>
                </a:gradFill>
                <a:latin typeface="Impact"/>
              </a:rPr>
              <a:t>Water Quality</a:t>
            </a:r>
            <a:br>
              <a:rPr b="0" i="0">
                <a:ln>
                  <a:noFill/>
                </a:ln>
                <a:gradFill>
                  <a:gsLst>
                    <a:gs pos="0">
                      <a:srgbClr val="FFFF00"/>
                    </a:gs>
                    <a:gs pos="100000">
                      <a:srgbClr val="FF9933"/>
                    </a:gs>
                  </a:gsLst>
                  <a:path path="circle">
                    <a:fillToRect l="50000" t="50000" r="50000" b="50000"/>
                  </a:path>
                  <a:tileRect/>
                </a:gradFill>
                <a:latin typeface="Impact"/>
              </a:rPr>
            </a:br>
            <a:r>
              <a:rPr b="0" i="0">
                <a:ln>
                  <a:noFill/>
                </a:ln>
                <a:gradFill>
                  <a:gsLst>
                    <a:gs pos="0">
                      <a:srgbClr val="FFFF00"/>
                    </a:gs>
                    <a:gs pos="100000">
                      <a:srgbClr val="FF9933"/>
                    </a:gs>
                  </a:gsLst>
                  <a:path path="circle">
                    <a:fillToRect l="50000" t="50000" r="50000" b="50000"/>
                  </a:path>
                  <a:tileRect/>
                </a:gradFill>
                <a:latin typeface="Impact"/>
              </a:rPr>
              <a:t>Indicators</a:t>
            </a:r>
          </a:p>
        </p:txBody>
      </p:sp>
      <p:pic>
        <p:nvPicPr>
          <p:cNvPr id="124" name="Shape 124" descr="wq2"/>
          <p:cNvPicPr preferRelativeResize="0"/>
          <p:nvPr/>
        </p:nvPicPr>
        <p:blipFill rotWithShape="1">
          <a:blip r:embed="rId3">
            <a:alphaModFix/>
          </a:blip>
          <a:srcRect/>
          <a:stretch/>
        </p:blipFill>
        <p:spPr>
          <a:xfrm>
            <a:off x="2514600" y="3756025"/>
            <a:ext cx="4114800" cy="310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800" b="0" i="0" u="none" strike="noStrike" cap="none">
                <a:solidFill>
                  <a:srgbClr val="FF9900"/>
                </a:solidFill>
                <a:latin typeface="Arial"/>
                <a:ea typeface="Arial"/>
                <a:cs typeface="Arial"/>
                <a:sym typeface="Arial"/>
              </a:rPr>
              <a:t>Ammonia</a:t>
            </a:r>
          </a:p>
        </p:txBody>
      </p:sp>
      <p:sp>
        <p:nvSpPr>
          <p:cNvPr id="181" name="Shape 181"/>
          <p:cNvSpPr txBox="1">
            <a:spLocks noGrp="1"/>
          </p:cNvSpPr>
          <p:nvPr>
            <p:ph type="body" idx="1"/>
          </p:nvPr>
        </p:nvSpPr>
        <p:spPr>
          <a:xfrm>
            <a:off x="304800" y="1600200"/>
            <a:ext cx="3429000" cy="4530724"/>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Ammonia is a form of nitrogen and part of the </a:t>
            </a:r>
            <a:r>
              <a:rPr lang="en-US" sz="4000" b="0" i="0" u="none" strike="noStrike" cap="none">
                <a:solidFill>
                  <a:srgbClr val="000099"/>
                </a:solidFill>
                <a:latin typeface="Verdana"/>
                <a:ea typeface="Verdana"/>
                <a:cs typeface="Verdana"/>
                <a:sym typeface="Verdana"/>
              </a:rPr>
              <a:t>Nitrogen Cycle</a:t>
            </a:r>
            <a:r>
              <a:rPr lang="en-US" sz="4000" b="0" i="0" u="none" strike="noStrike" cap="none">
                <a:solidFill>
                  <a:srgbClr val="FFFF00"/>
                </a:solidFill>
                <a:latin typeface="Verdana"/>
                <a:ea typeface="Verdana"/>
                <a:cs typeface="Verdana"/>
                <a:sym typeface="Verdana"/>
              </a:rPr>
              <a:t>.</a:t>
            </a:r>
          </a:p>
        </p:txBody>
      </p:sp>
      <p:pic>
        <p:nvPicPr>
          <p:cNvPr id="182" name="Shape 182" descr="Nitrogen_Cycle"/>
          <p:cNvPicPr preferRelativeResize="0">
            <a:picLocks noGrp="1"/>
          </p:cNvPicPr>
          <p:nvPr>
            <p:ph type="body" idx="2"/>
          </p:nvPr>
        </p:nvPicPr>
        <p:blipFill rotWithShape="1">
          <a:blip r:embed="rId3">
            <a:alphaModFix/>
          </a:blip>
          <a:srcRect/>
          <a:stretch/>
        </p:blipFill>
        <p:spPr>
          <a:xfrm>
            <a:off x="3962400" y="1905000"/>
            <a:ext cx="4953000" cy="4419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500"/>
                                        <p:tgtEl>
                                          <p:spTgt spid="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2400300" y="152400"/>
            <a:ext cx="434340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BACTERIA</a:t>
            </a:r>
          </a:p>
        </p:txBody>
      </p:sp>
      <p:sp>
        <p:nvSpPr>
          <p:cNvPr id="188" name="Shape 188"/>
          <p:cNvSpPr txBox="1"/>
          <p:nvPr/>
        </p:nvSpPr>
        <p:spPr>
          <a:xfrm>
            <a:off x="304800" y="914400"/>
            <a:ext cx="83819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rgbClr val="FFFF00"/>
                </a:solidFill>
                <a:latin typeface="Arial"/>
                <a:ea typeface="Arial"/>
                <a:cs typeface="Arial"/>
                <a:sym typeface="Arial"/>
              </a:rPr>
              <a:t>Most bacteria are important in nutrient and other organic cycles.</a:t>
            </a:r>
          </a:p>
        </p:txBody>
      </p:sp>
      <p:sp>
        <p:nvSpPr>
          <p:cNvPr id="189" name="Shape 189"/>
          <p:cNvSpPr txBox="1"/>
          <p:nvPr/>
        </p:nvSpPr>
        <p:spPr>
          <a:xfrm>
            <a:off x="304800" y="2286000"/>
            <a:ext cx="5105399" cy="43719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rgbClr val="FFFF00"/>
                </a:solidFill>
                <a:latin typeface="Arial"/>
                <a:ea typeface="Arial"/>
                <a:cs typeface="Arial"/>
                <a:sym typeface="Arial"/>
              </a:rPr>
              <a:t>Excess nutrients cause algal blooms.    As algae die and decay, the high bacterial load rapidly consumes dissolved oxygen.</a:t>
            </a:r>
          </a:p>
        </p:txBody>
      </p:sp>
      <p:sp>
        <p:nvSpPr>
          <p:cNvPr id="190" name="Shape 190"/>
          <p:cNvSpPr txBox="1"/>
          <p:nvPr/>
        </p:nvSpPr>
        <p:spPr>
          <a:xfrm>
            <a:off x="5867400" y="2895600"/>
            <a:ext cx="2895600"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91" name="Shape 191" descr="fish kill"/>
          <p:cNvPicPr preferRelativeResize="0"/>
          <p:nvPr/>
        </p:nvPicPr>
        <p:blipFill rotWithShape="1">
          <a:blip r:embed="rId3">
            <a:alphaModFix/>
          </a:blip>
          <a:srcRect/>
          <a:stretch/>
        </p:blipFill>
        <p:spPr>
          <a:xfrm>
            <a:off x="5562600" y="3124200"/>
            <a:ext cx="3809999" cy="2971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228600" y="152400"/>
            <a:ext cx="8458200" cy="2114550"/>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FF00"/>
                </a:solidFill>
                <a:latin typeface="Arial"/>
                <a:ea typeface="Arial"/>
                <a:cs typeface="Arial"/>
                <a:sym typeface="Arial"/>
              </a:rPr>
              <a:t>Certain types of bacteria indicate animal and human waste pollution.</a:t>
            </a:r>
          </a:p>
        </p:txBody>
      </p:sp>
      <p:sp>
        <p:nvSpPr>
          <p:cNvPr id="197" name="Shape 197"/>
          <p:cNvSpPr txBox="1"/>
          <p:nvPr/>
        </p:nvSpPr>
        <p:spPr>
          <a:xfrm>
            <a:off x="533400" y="2286000"/>
            <a:ext cx="8077199" cy="43719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1" u="none" strike="noStrike" cap="none">
                <a:solidFill>
                  <a:srgbClr val="FFFF00"/>
                </a:solidFill>
                <a:latin typeface="Arial"/>
                <a:ea typeface="Arial"/>
                <a:cs typeface="Arial"/>
                <a:sym typeface="Arial"/>
              </a:rPr>
              <a:t>Escherichia coli </a:t>
            </a:r>
            <a:r>
              <a:rPr lang="en-US" sz="4000" b="1" i="0" u="none" strike="noStrike" cap="none">
                <a:solidFill>
                  <a:srgbClr val="FFFF00"/>
                </a:solidFill>
                <a:latin typeface="Arial"/>
                <a:ea typeface="Arial"/>
                <a:cs typeface="Arial"/>
                <a:sym typeface="Arial"/>
              </a:rPr>
              <a:t>are </a:t>
            </a:r>
            <a:r>
              <a:rPr lang="en-US" sz="4000" b="1" i="0" u="none" strike="noStrike" cap="none">
                <a:solidFill>
                  <a:srgbClr val="000099"/>
                </a:solidFill>
                <a:latin typeface="Arial"/>
                <a:ea typeface="Arial"/>
                <a:cs typeface="Arial"/>
                <a:sym typeface="Arial"/>
              </a:rPr>
              <a:t>coliform bacteria</a:t>
            </a:r>
            <a:r>
              <a:rPr lang="en-US" sz="4000" b="1" i="0" u="none" strike="noStrike" cap="none">
                <a:solidFill>
                  <a:srgbClr val="FFFF00"/>
                </a:solidFill>
                <a:latin typeface="Arial"/>
                <a:ea typeface="Arial"/>
                <a:cs typeface="Arial"/>
                <a:sym typeface="Arial"/>
              </a:rPr>
              <a:t> found in the intestines of warm-blooded organisms.  Most strains are harmless but one </a:t>
            </a:r>
            <a:r>
              <a:rPr lang="en-US" sz="4000" b="1" i="1" u="none" strike="noStrike" cap="none">
                <a:solidFill>
                  <a:srgbClr val="FFFF00"/>
                </a:solidFill>
                <a:latin typeface="Arial"/>
                <a:ea typeface="Arial"/>
                <a:cs typeface="Arial"/>
                <a:sym typeface="Arial"/>
              </a:rPr>
              <a:t>E.</a:t>
            </a:r>
            <a:r>
              <a:rPr lang="en-US" sz="4000" b="1" i="0" u="none" strike="noStrike" cap="none">
                <a:solidFill>
                  <a:srgbClr val="FFFF00"/>
                </a:solidFill>
                <a:latin typeface="Arial"/>
                <a:ea typeface="Arial"/>
                <a:cs typeface="Arial"/>
                <a:sym typeface="Arial"/>
              </a:rPr>
              <a:t> </a:t>
            </a:r>
            <a:r>
              <a:rPr lang="en-US" sz="4000" b="1" i="1" u="none" strike="noStrike" cap="none">
                <a:solidFill>
                  <a:srgbClr val="FFFF00"/>
                </a:solidFill>
                <a:latin typeface="Arial"/>
                <a:ea typeface="Arial"/>
                <a:cs typeface="Arial"/>
                <a:sym typeface="Arial"/>
              </a:rPr>
              <a:t>coli </a:t>
            </a:r>
            <a:r>
              <a:rPr lang="en-US" sz="4000" b="1" i="0" u="none" strike="noStrike" cap="none">
                <a:solidFill>
                  <a:srgbClr val="FFFF00"/>
                </a:solidFill>
                <a:latin typeface="Arial"/>
                <a:ea typeface="Arial"/>
                <a:cs typeface="Arial"/>
                <a:sym typeface="Arial"/>
              </a:rPr>
              <a:t>strain can cause severe diarrhea and kidney damage.</a:t>
            </a:r>
            <a:r>
              <a:rPr lang="en-US" sz="4000" b="1" i="0" u="none" strike="noStrike" cap="none">
                <a:solidFill>
                  <a:srgbClr val="FFFF66"/>
                </a:solidFill>
                <a:latin typeface="Arial"/>
                <a:ea typeface="Arial"/>
                <a:cs typeface="Arial"/>
                <a:sym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fade">
                                      <p:cBhvr>
                                        <p:cTn id="1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758950" y="152400"/>
            <a:ext cx="563245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DISSOLVED OXYGEN</a:t>
            </a:r>
          </a:p>
        </p:txBody>
      </p:sp>
      <p:sp>
        <p:nvSpPr>
          <p:cNvPr id="203" name="Shape 203"/>
          <p:cNvSpPr txBox="1"/>
          <p:nvPr/>
        </p:nvSpPr>
        <p:spPr>
          <a:xfrm>
            <a:off x="304800" y="1447800"/>
            <a:ext cx="4568825" cy="25431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Dissolved oxygen is a product of photosynthesis and diffusion.</a:t>
            </a:r>
          </a:p>
        </p:txBody>
      </p:sp>
      <p:sp>
        <p:nvSpPr>
          <p:cNvPr id="204" name="Shape 204"/>
          <p:cNvSpPr txBox="1"/>
          <p:nvPr/>
        </p:nvSpPr>
        <p:spPr>
          <a:xfrm>
            <a:off x="304800" y="4419600"/>
            <a:ext cx="8607424"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rgbClr val="FFFF00"/>
                </a:solidFill>
                <a:latin typeface="Arial"/>
                <a:ea typeface="Arial"/>
                <a:cs typeface="Arial"/>
                <a:sym typeface="Arial"/>
              </a:rPr>
              <a:t>The warmer the water, the less oxygen it can hold.</a:t>
            </a:r>
          </a:p>
        </p:txBody>
      </p:sp>
      <p:pic>
        <p:nvPicPr>
          <p:cNvPr id="205" name="Shape 205"/>
          <p:cNvPicPr preferRelativeResize="0"/>
          <p:nvPr/>
        </p:nvPicPr>
        <p:blipFill rotWithShape="1">
          <a:blip r:embed="rId3">
            <a:alphaModFix/>
          </a:blip>
          <a:srcRect/>
          <a:stretch/>
        </p:blipFill>
        <p:spPr>
          <a:xfrm>
            <a:off x="5410200" y="1371600"/>
            <a:ext cx="3514724" cy="2638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fade">
                                      <p:cBhvr>
                                        <p:cTn id="11" dur="500"/>
                                        <p:tgtEl>
                                          <p:spTgt spid="2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fade">
                                      <p:cBhvr>
                                        <p:cTn id="15"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1758950" y="152400"/>
            <a:ext cx="5632450"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DISSOLVED OXYGEN</a:t>
            </a:r>
          </a:p>
        </p:txBody>
      </p:sp>
      <p:sp>
        <p:nvSpPr>
          <p:cNvPr id="211" name="Shape 211"/>
          <p:cNvSpPr txBox="1"/>
          <p:nvPr/>
        </p:nvSpPr>
        <p:spPr>
          <a:xfrm>
            <a:off x="304800" y="1066800"/>
            <a:ext cx="4568825" cy="31527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Most organisms need at least 5 or 6 ppm of oxygen in order to survive.</a:t>
            </a:r>
          </a:p>
        </p:txBody>
      </p:sp>
      <p:sp>
        <p:nvSpPr>
          <p:cNvPr id="212" name="Shape 212"/>
          <p:cNvSpPr txBox="1"/>
          <p:nvPr/>
        </p:nvSpPr>
        <p:spPr>
          <a:xfrm>
            <a:off x="228600" y="4267200"/>
            <a:ext cx="8607424" cy="3457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Even cold water rarely contains more than 15 ppm. Summer is often a time of oxygen stress for aquatic organisms.</a:t>
            </a:r>
          </a:p>
          <a:p>
            <a:pPr marL="0" marR="0" lvl="0" indent="0" algn="ctr" rtl="0">
              <a:spcBef>
                <a:spcPts val="2000"/>
              </a:spcBef>
              <a:spcAft>
                <a:spcPts val="0"/>
              </a:spcAft>
              <a:buNone/>
            </a:pPr>
            <a:endParaRPr sz="4000" b="1" i="0" u="none" strike="noStrike" cap="none">
              <a:solidFill>
                <a:srgbClr val="FFFF00"/>
              </a:solidFill>
              <a:latin typeface="Arial"/>
              <a:ea typeface="Arial"/>
              <a:cs typeface="Arial"/>
              <a:sym typeface="Arial"/>
            </a:endParaRPr>
          </a:p>
        </p:txBody>
      </p:sp>
      <p:pic>
        <p:nvPicPr>
          <p:cNvPr id="213" name="Shape 213" descr="Dolphin sunrise"/>
          <p:cNvPicPr preferRelativeResize="0"/>
          <p:nvPr/>
        </p:nvPicPr>
        <p:blipFill rotWithShape="1">
          <a:blip r:embed="rId3">
            <a:alphaModFix/>
          </a:blip>
          <a:srcRect/>
          <a:stretch/>
        </p:blipFill>
        <p:spPr>
          <a:xfrm>
            <a:off x="5105400" y="1219200"/>
            <a:ext cx="3809999" cy="2857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
                                        </p:tgtEl>
                                        <p:attrNameLst>
                                          <p:attrName>style.visibility</p:attrName>
                                        </p:attrNameLst>
                                      </p:cBhvr>
                                      <p:to>
                                        <p:strVal val="visible"/>
                                      </p:to>
                                    </p:set>
                                    <p:animEffect transition="in" filter="fade">
                                      <p:cBhvr>
                                        <p:cTn id="11" dur="500"/>
                                        <p:tgtEl>
                                          <p:spTgt spid="2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2"/>
                                        </p:tgtEl>
                                        <p:attrNameLst>
                                          <p:attrName>style.visibility</p:attrName>
                                        </p:attrNameLst>
                                      </p:cBhvr>
                                      <p:to>
                                        <p:strVal val="visible"/>
                                      </p:to>
                                    </p:set>
                                    <p:animEffect transition="in" filter="fade">
                                      <p:cBhvr>
                                        <p:cTn id="1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2133600" y="228600"/>
            <a:ext cx="5067300" cy="8239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b="1" i="0" u="none" strike="noStrike" cap="none">
                <a:solidFill>
                  <a:srgbClr val="FF6600"/>
                </a:solidFill>
                <a:latin typeface="Arial"/>
                <a:ea typeface="Arial"/>
                <a:cs typeface="Arial"/>
                <a:sym typeface="Arial"/>
              </a:rPr>
              <a:t>CONDUCTIVITY</a:t>
            </a:r>
          </a:p>
        </p:txBody>
      </p:sp>
      <p:sp>
        <p:nvSpPr>
          <p:cNvPr id="219" name="Shape 219"/>
          <p:cNvSpPr txBox="1"/>
          <p:nvPr/>
        </p:nvSpPr>
        <p:spPr>
          <a:xfrm>
            <a:off x="228600" y="1600200"/>
            <a:ext cx="8686800"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Conductivity measures the water’s ability to conduct an electrical current.</a:t>
            </a:r>
          </a:p>
        </p:txBody>
      </p:sp>
      <p:sp>
        <p:nvSpPr>
          <p:cNvPr id="220" name="Shape 220"/>
          <p:cNvSpPr txBox="1"/>
          <p:nvPr/>
        </p:nvSpPr>
        <p:spPr>
          <a:xfrm>
            <a:off x="838200" y="5029200"/>
            <a:ext cx="7086600"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Pure water is a poor conductor.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500"/>
                                        <p:tgtEl>
                                          <p:spTgt spid="2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2133600" y="228600"/>
            <a:ext cx="5067300" cy="8239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b="1" i="0" u="none" strike="noStrike" cap="none">
                <a:solidFill>
                  <a:srgbClr val="FF6600"/>
                </a:solidFill>
                <a:latin typeface="Arial"/>
                <a:ea typeface="Arial"/>
                <a:cs typeface="Arial"/>
                <a:sym typeface="Arial"/>
              </a:rPr>
              <a:t>CONDUCTIVITY</a:t>
            </a:r>
          </a:p>
        </p:txBody>
      </p:sp>
      <p:sp>
        <p:nvSpPr>
          <p:cNvPr id="226" name="Shape 226"/>
          <p:cNvSpPr txBox="1"/>
          <p:nvPr/>
        </p:nvSpPr>
        <p:spPr>
          <a:xfrm>
            <a:off x="152400" y="1066800"/>
            <a:ext cx="8686800" cy="25431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Verdana"/>
                <a:ea typeface="Verdana"/>
                <a:cs typeface="Verdana"/>
                <a:sym typeface="Verdana"/>
              </a:rPr>
              <a:t>The addition of dissolved solids, especially salts, increases the conductivity of water.</a:t>
            </a:r>
          </a:p>
        </p:txBody>
      </p:sp>
      <p:sp>
        <p:nvSpPr>
          <p:cNvPr id="227" name="Shape 227"/>
          <p:cNvSpPr txBox="1"/>
          <p:nvPr/>
        </p:nvSpPr>
        <p:spPr>
          <a:xfrm>
            <a:off x="533400" y="3810000"/>
            <a:ext cx="79247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Electrical current is measured using a conductivity meter.</a:t>
            </a:r>
          </a:p>
        </p:txBody>
      </p:sp>
      <p:pic>
        <p:nvPicPr>
          <p:cNvPr id="228" name="Shape 228" descr="meter"/>
          <p:cNvPicPr preferRelativeResize="0"/>
          <p:nvPr/>
        </p:nvPicPr>
        <p:blipFill rotWithShape="1">
          <a:blip r:embed="rId3">
            <a:alphaModFix/>
          </a:blip>
          <a:srcRect/>
          <a:stretch/>
        </p:blipFill>
        <p:spPr>
          <a:xfrm>
            <a:off x="3886200" y="5257800"/>
            <a:ext cx="1524000" cy="1412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Effect transition="in" filter="fade">
                                      <p:cBhvr>
                                        <p:cTn id="11" dur="500"/>
                                        <p:tgtEl>
                                          <p:spTgt spid="2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7"/>
                                        </p:tgtEl>
                                        <p:attrNameLst>
                                          <p:attrName>style.visibility</p:attrName>
                                        </p:attrNameLst>
                                      </p:cBhvr>
                                      <p:to>
                                        <p:strVal val="visible"/>
                                      </p:to>
                                    </p:set>
                                    <p:animEffect transition="in" filter="fade">
                                      <p:cBhvr>
                                        <p:cTn id="15"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2667000" y="152400"/>
            <a:ext cx="4076699"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HARDNESS</a:t>
            </a:r>
          </a:p>
        </p:txBody>
      </p:sp>
      <p:sp>
        <p:nvSpPr>
          <p:cNvPr id="234" name="Shape 234"/>
          <p:cNvSpPr txBox="1"/>
          <p:nvPr/>
        </p:nvSpPr>
        <p:spPr>
          <a:xfrm>
            <a:off x="266700" y="1066800"/>
            <a:ext cx="8610599"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Hardness refers to the concentration of calcium and magnesium in water.</a:t>
            </a:r>
          </a:p>
        </p:txBody>
      </p:sp>
      <p:sp>
        <p:nvSpPr>
          <p:cNvPr id="235" name="Shape 235"/>
          <p:cNvSpPr txBox="1"/>
          <p:nvPr/>
        </p:nvSpPr>
        <p:spPr>
          <a:xfrm>
            <a:off x="228600" y="3200400"/>
            <a:ext cx="8610599"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Hard water has high concentrations of these elements.  Soft water has low concentrations.</a:t>
            </a:r>
          </a:p>
        </p:txBody>
      </p:sp>
      <p:sp>
        <p:nvSpPr>
          <p:cNvPr id="236" name="Shape 236"/>
          <p:cNvSpPr txBox="1"/>
          <p:nvPr/>
        </p:nvSpPr>
        <p:spPr>
          <a:xfrm>
            <a:off x="304800" y="5410200"/>
            <a:ext cx="85343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Water hardness often originates from limestone.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500"/>
                                        <p:tgtEl>
                                          <p:spTgt spid="2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500"/>
                                        <p:tgtEl>
                                          <p:spTgt spid="2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fade">
                                      <p:cBhvr>
                                        <p:cTn id="19"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p:nvPr/>
        </p:nvSpPr>
        <p:spPr>
          <a:xfrm>
            <a:off x="2667000" y="152400"/>
            <a:ext cx="4076699"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HARDNESS</a:t>
            </a:r>
          </a:p>
        </p:txBody>
      </p:sp>
      <p:sp>
        <p:nvSpPr>
          <p:cNvPr id="242" name="Shape 242"/>
          <p:cNvSpPr txBox="1"/>
          <p:nvPr/>
        </p:nvSpPr>
        <p:spPr>
          <a:xfrm>
            <a:off x="266700" y="1066800"/>
            <a:ext cx="86105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Area of the U.S. with limestone bedrock have hard water.</a:t>
            </a:r>
          </a:p>
        </p:txBody>
      </p:sp>
      <p:pic>
        <p:nvPicPr>
          <p:cNvPr id="243" name="Shape 243"/>
          <p:cNvPicPr preferRelativeResize="0"/>
          <p:nvPr/>
        </p:nvPicPr>
        <p:blipFill rotWithShape="1">
          <a:blip r:embed="rId3">
            <a:alphaModFix/>
          </a:blip>
          <a:srcRect/>
          <a:stretch/>
        </p:blipFill>
        <p:spPr>
          <a:xfrm>
            <a:off x="1600200" y="2819400"/>
            <a:ext cx="5407025" cy="3790949"/>
          </a:xfrm>
          <a:prstGeom prst="rect">
            <a:avLst/>
          </a:prstGeom>
          <a:noFill/>
          <a:ln>
            <a:noFill/>
          </a:ln>
        </p:spPr>
      </p:pic>
      <p:sp>
        <p:nvSpPr>
          <p:cNvPr id="244" name="Shape 244"/>
          <p:cNvSpPr txBox="1"/>
          <p:nvPr/>
        </p:nvSpPr>
        <p:spPr>
          <a:xfrm>
            <a:off x="228600" y="4724400"/>
            <a:ext cx="1295400" cy="8223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0" i="0" u="none" strike="noStrike" cap="none">
                <a:solidFill>
                  <a:srgbClr val="FF0066"/>
                </a:solidFill>
                <a:latin typeface="Verdana"/>
                <a:ea typeface="Verdana"/>
                <a:cs typeface="Verdana"/>
                <a:sym typeface="Verdana"/>
              </a:rPr>
              <a:t>Hard Water</a:t>
            </a:r>
          </a:p>
        </p:txBody>
      </p:sp>
      <p:sp>
        <p:nvSpPr>
          <p:cNvPr id="245" name="Shape 245"/>
          <p:cNvSpPr/>
          <p:nvPr/>
        </p:nvSpPr>
        <p:spPr>
          <a:xfrm rot="10800000" flipH="1">
            <a:off x="1676400" y="4952999"/>
            <a:ext cx="2209799" cy="228600"/>
          </a:xfrm>
          <a:prstGeom prst="rightArrow">
            <a:avLst>
              <a:gd name="adj1" fmla="val 50000"/>
              <a:gd name="adj2" fmla="val 241667"/>
            </a:avLst>
          </a:prstGeom>
          <a:solidFill>
            <a:srgbClr val="FF0066"/>
          </a:solidFill>
          <a:ln w="952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txBox="1"/>
          <p:nvPr/>
        </p:nvSpPr>
        <p:spPr>
          <a:xfrm flipH="1">
            <a:off x="1676399" y="5010150"/>
            <a:ext cx="1933574" cy="1143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66"/>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500"/>
                                        <p:tgtEl>
                                          <p:spTgt spid="2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4">
                                            <p:txEl>
                                              <p:pRg st="0" end="0"/>
                                            </p:txEl>
                                          </p:spTgt>
                                        </p:tgtEl>
                                        <p:attrNameLst>
                                          <p:attrName>style.visibility</p:attrName>
                                        </p:attrNameLst>
                                      </p:cBhvr>
                                      <p:to>
                                        <p:strVal val="visible"/>
                                      </p:to>
                                    </p:set>
                                    <p:animEffect transition="in" filter="fade">
                                      <p:cBhvr>
                                        <p:cTn id="15" dur="1000"/>
                                        <p:tgtEl>
                                          <p:spTgt spid="24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5"/>
                                        </p:tgtEl>
                                        <p:attrNameLst>
                                          <p:attrName>style.visibility</p:attrName>
                                        </p:attrNameLst>
                                      </p:cBhvr>
                                      <p:to>
                                        <p:strVal val="visible"/>
                                      </p:to>
                                    </p:set>
                                    <p:animEffect transition="in" filter="fade">
                                      <p:cBhvr>
                                        <p:cTn id="18"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2362200" y="152400"/>
            <a:ext cx="4419599"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NITRATE</a:t>
            </a:r>
          </a:p>
        </p:txBody>
      </p:sp>
      <p:sp>
        <p:nvSpPr>
          <p:cNvPr id="252" name="Shape 252"/>
          <p:cNvSpPr txBox="1"/>
          <p:nvPr/>
        </p:nvSpPr>
        <p:spPr>
          <a:xfrm>
            <a:off x="228600" y="990600"/>
            <a:ext cx="5638800"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Nitrate is a primary plant nutrient.</a:t>
            </a:r>
          </a:p>
        </p:txBody>
      </p:sp>
      <p:sp>
        <p:nvSpPr>
          <p:cNvPr id="253" name="Shape 253"/>
          <p:cNvSpPr txBox="1"/>
          <p:nvPr/>
        </p:nvSpPr>
        <p:spPr>
          <a:xfrm>
            <a:off x="228600" y="2514600"/>
            <a:ext cx="5410200" cy="25431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Nitrate is water soluble and moves easily from surface to groundwater.</a:t>
            </a:r>
          </a:p>
        </p:txBody>
      </p:sp>
      <p:sp>
        <p:nvSpPr>
          <p:cNvPr id="254" name="Shape 254"/>
          <p:cNvSpPr txBox="1"/>
          <p:nvPr/>
        </p:nvSpPr>
        <p:spPr>
          <a:xfrm>
            <a:off x="304800" y="5181600"/>
            <a:ext cx="8458200"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Excess nitrate causes algal blooms that reduce water quality.</a:t>
            </a:r>
          </a:p>
        </p:txBody>
      </p:sp>
      <p:pic>
        <p:nvPicPr>
          <p:cNvPr id="255" name="Shape 255" descr="algae bloom"/>
          <p:cNvPicPr preferRelativeResize="0"/>
          <p:nvPr/>
        </p:nvPicPr>
        <p:blipFill/>
        <p:spPr>
          <a:xfrm>
            <a:off x="6019800" y="1066800"/>
            <a:ext cx="2857499" cy="3809999"/>
          </a:xfrm>
          <a:prstGeom prst="rect">
            <a:avLst/>
          </a:prstGeom>
          <a:solidFill>
            <a:srgbClr val="FFFFFF"/>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500"/>
                                        <p:tgtEl>
                                          <p:spTgt spid="2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500"/>
                                        <p:tgtEl>
                                          <p:spTgt spid="25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4"/>
                                        </p:tgtEl>
                                        <p:attrNameLst>
                                          <p:attrName>style.visibility</p:attrName>
                                        </p:attrNameLst>
                                      </p:cBhvr>
                                      <p:to>
                                        <p:strVal val="visible"/>
                                      </p:to>
                                    </p:set>
                                    <p:animEffect transition="in" filter="fade">
                                      <p:cBhvr>
                                        <p:cTn id="19"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000" b="0" i="0" u="none" strike="noStrike" cap="none">
                <a:solidFill>
                  <a:srgbClr val="FFFF00"/>
                </a:solidFill>
                <a:latin typeface="Arial"/>
                <a:ea typeface="Arial"/>
                <a:cs typeface="Arial"/>
                <a:sym typeface="Arial"/>
              </a:rPr>
              <a:t>Units for Measuring Water Quality</a:t>
            </a:r>
          </a:p>
        </p:txBody>
      </p:sp>
      <p:pic>
        <p:nvPicPr>
          <p:cNvPr id="130" name="Shape 130" descr="Great Blue Heron"/>
          <p:cNvPicPr preferRelativeResize="0">
            <a:picLocks noGrp="1"/>
          </p:cNvPicPr>
          <p:nvPr>
            <p:ph type="body" idx="1"/>
          </p:nvPr>
        </p:nvPicPr>
        <p:blipFill rotWithShape="1">
          <a:blip r:embed="rId3">
            <a:alphaModFix/>
          </a:blip>
          <a:srcRect/>
          <a:stretch/>
        </p:blipFill>
        <p:spPr>
          <a:xfrm>
            <a:off x="0" y="1408112"/>
            <a:ext cx="9144000" cy="5449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228600" y="0"/>
            <a:ext cx="8610599" cy="66294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Under normal conditions, the nitrogen cycle keeps the amount of available nitrogen in balance with the demands. However, excessive use of fertilizers and nutrient rich sewage release have created a surplus of nitrate. The result is </a:t>
            </a:r>
            <a:r>
              <a:rPr lang="en-US" sz="4000" b="0" i="0" u="none" strike="noStrike" cap="none">
                <a:solidFill>
                  <a:srgbClr val="000099"/>
                </a:solidFill>
                <a:latin typeface="Verdana"/>
                <a:ea typeface="Verdana"/>
                <a:cs typeface="Verdana"/>
                <a:sym typeface="Verdana"/>
              </a:rPr>
              <a:t>eutrophication</a:t>
            </a:r>
            <a:r>
              <a:rPr lang="en-US" sz="4000" b="0" i="0" u="none" strike="noStrike" cap="none">
                <a:solidFill>
                  <a:srgbClr val="FFFF00"/>
                </a:solidFill>
                <a:latin typeface="Verdana"/>
                <a:ea typeface="Verdana"/>
                <a:cs typeface="Verdana"/>
                <a:sym typeface="Verdana"/>
              </a:rPr>
              <a:t> from excess algae and bacteria with reduced dissolved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500"/>
                                        <p:tgtEl>
                                          <p:spTgt spid="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2209800" y="152400"/>
            <a:ext cx="417195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PESTICIDES</a:t>
            </a:r>
            <a:r>
              <a:rPr lang="en-US" sz="4000" b="1" i="0" u="none" strike="noStrike" cap="none">
                <a:solidFill>
                  <a:srgbClr val="FF6600"/>
                </a:solidFill>
                <a:latin typeface="Arial"/>
                <a:ea typeface="Arial"/>
                <a:cs typeface="Arial"/>
                <a:sym typeface="Arial"/>
              </a:rPr>
              <a:t> </a:t>
            </a:r>
          </a:p>
        </p:txBody>
      </p:sp>
      <p:sp>
        <p:nvSpPr>
          <p:cNvPr id="266" name="Shape 266"/>
          <p:cNvSpPr txBox="1"/>
          <p:nvPr/>
        </p:nvSpPr>
        <p:spPr>
          <a:xfrm>
            <a:off x="266700" y="1058862"/>
            <a:ext cx="8610599" cy="13112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These chemicals are very complex.   </a:t>
            </a:r>
          </a:p>
        </p:txBody>
      </p:sp>
      <p:sp>
        <p:nvSpPr>
          <p:cNvPr id="267" name="Shape 267"/>
          <p:cNvSpPr txBox="1"/>
          <p:nvPr/>
        </p:nvSpPr>
        <p:spPr>
          <a:xfrm>
            <a:off x="990600" y="2438400"/>
            <a:ext cx="7162799" cy="3749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rgbClr val="FF6600"/>
                </a:solidFill>
                <a:latin typeface="Verdana"/>
                <a:ea typeface="Verdana"/>
                <a:cs typeface="Verdana"/>
                <a:sym typeface="Verdana"/>
              </a:rPr>
              <a:t>Effects on aquatic organisms</a:t>
            </a:r>
            <a:r>
              <a:rPr lang="en-US" sz="4000" b="1" i="0" u="none" strike="noStrike" cap="none">
                <a:solidFill>
                  <a:srgbClr val="FFFF00"/>
                </a:solidFill>
                <a:latin typeface="Verdana"/>
                <a:ea typeface="Verdana"/>
                <a:cs typeface="Verdana"/>
                <a:sym typeface="Verdana"/>
              </a:rPr>
              <a:t> – Moderately to highly toxic to mammals, mollusks, aquatic insects, amphibians and fish.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
                                        </p:tgtEl>
                                        <p:attrNameLst>
                                          <p:attrName>style.visibility</p:attrName>
                                        </p:attrNameLst>
                                      </p:cBhvr>
                                      <p:to>
                                        <p:strVal val="visible"/>
                                      </p:to>
                                    </p:set>
                                    <p:animEffect transition="in" filter="fade">
                                      <p:cBhvr>
                                        <p:cTn id="11" dur="1000"/>
                                        <p:tgtEl>
                                          <p:spTgt spid="26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67"/>
                                        </p:tgtEl>
                                        <p:attrNameLst>
                                          <p:attrName>style.visibility</p:attrName>
                                        </p:attrNameLst>
                                      </p:cBhvr>
                                      <p:to>
                                        <p:strVal val="visible"/>
                                      </p:to>
                                    </p:set>
                                    <p:animEffect transition="in" filter="fade">
                                      <p:cBhvr>
                                        <p:cTn id="15"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3505200" y="0"/>
            <a:ext cx="1447800" cy="76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a:solidFill>
                  <a:srgbClr val="FF6600"/>
                </a:solidFill>
                <a:latin typeface="Arial"/>
                <a:ea typeface="Arial"/>
                <a:cs typeface="Arial"/>
                <a:sym typeface="Arial"/>
              </a:rPr>
              <a:t>pH</a:t>
            </a:r>
          </a:p>
        </p:txBody>
      </p:sp>
      <p:sp>
        <p:nvSpPr>
          <p:cNvPr id="273" name="Shape 273"/>
          <p:cNvSpPr txBox="1"/>
          <p:nvPr/>
        </p:nvSpPr>
        <p:spPr>
          <a:xfrm>
            <a:off x="152400" y="838200"/>
            <a:ext cx="8763000" cy="13208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pH is the measure of the hydrogen ion (H+) concentration.</a:t>
            </a:r>
            <a:r>
              <a:rPr lang="en-US" sz="3600" b="0" i="0" u="none" strike="noStrike" cap="none">
                <a:solidFill>
                  <a:srgbClr val="FFFF66"/>
                </a:solidFill>
                <a:latin typeface="Arial"/>
                <a:ea typeface="Arial"/>
                <a:cs typeface="Arial"/>
                <a:sym typeface="Arial"/>
              </a:rPr>
              <a:t> </a:t>
            </a:r>
          </a:p>
        </p:txBody>
      </p:sp>
      <p:sp>
        <p:nvSpPr>
          <p:cNvPr id="274" name="Shape 274"/>
          <p:cNvSpPr txBox="1"/>
          <p:nvPr/>
        </p:nvSpPr>
        <p:spPr>
          <a:xfrm>
            <a:off x="0" y="2362200"/>
            <a:ext cx="8686800" cy="25400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The pH scale is zero to 14.  Seven is neutral, below seven is acidic, and above seven is basic (or alkaline).</a:t>
            </a:r>
            <a:r>
              <a:rPr lang="en-US" sz="3600" b="1" i="0" u="none" strike="noStrike" cap="none">
                <a:solidFill>
                  <a:srgbClr val="FFFF66"/>
                </a:solidFill>
                <a:latin typeface="Arial"/>
                <a:ea typeface="Arial"/>
                <a:cs typeface="Arial"/>
                <a:sym typeface="Arial"/>
              </a:rPr>
              <a:t> </a:t>
            </a:r>
          </a:p>
        </p:txBody>
      </p:sp>
      <p:sp>
        <p:nvSpPr>
          <p:cNvPr id="275" name="Shape 275"/>
          <p:cNvSpPr txBox="1"/>
          <p:nvPr/>
        </p:nvSpPr>
        <p:spPr>
          <a:xfrm>
            <a:off x="228600" y="5029200"/>
            <a:ext cx="8610599" cy="13208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Most aquatic organisms exist within a pH range of 5.5 to 9.5.</a:t>
            </a:r>
            <a:r>
              <a:rPr lang="en-US" sz="3600" b="0" i="0" u="none" strike="noStrike" cap="none">
                <a:solidFill>
                  <a:srgbClr val="FFFF66"/>
                </a:solidFill>
                <a:latin typeface="Arial"/>
                <a:ea typeface="Arial"/>
                <a:cs typeface="Arial"/>
                <a:sym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fade">
                                      <p:cBhvr>
                                        <p:cTn id="11" dur="500"/>
                                        <p:tgtEl>
                                          <p:spTgt spid="2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4"/>
                                        </p:tgtEl>
                                        <p:attrNameLst>
                                          <p:attrName>style.visibility</p:attrName>
                                        </p:attrNameLst>
                                      </p:cBhvr>
                                      <p:to>
                                        <p:strVal val="visible"/>
                                      </p:to>
                                    </p:set>
                                    <p:animEffect transition="in" filter="fade">
                                      <p:cBhvr>
                                        <p:cTn id="15" dur="500"/>
                                        <p:tgtEl>
                                          <p:spTgt spid="2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5"/>
                                        </p:tgtEl>
                                        <p:attrNameLst>
                                          <p:attrName>style.visibility</p:attrName>
                                        </p:attrNameLst>
                                      </p:cBhvr>
                                      <p:to>
                                        <p:strVal val="visible"/>
                                      </p:to>
                                    </p:set>
                                    <p:animEffect transition="in" filter="fade">
                                      <p:cBhvr>
                                        <p:cTn id="19"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304800" y="304800"/>
            <a:ext cx="8534399" cy="120015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3600" b="1" i="0" u="none" strike="noStrike" cap="none">
                <a:solidFill>
                  <a:srgbClr val="FFFF66"/>
                </a:solidFill>
                <a:latin typeface="Arial"/>
                <a:ea typeface="Arial"/>
                <a:cs typeface="Arial"/>
                <a:sym typeface="Arial"/>
              </a:rPr>
              <a:t>Carbon dioxide reacts with water to form a weak acid called carbonic acid.</a:t>
            </a:r>
            <a:r>
              <a:rPr lang="en-US" sz="3600" b="0" i="0" u="none" strike="noStrike" cap="none">
                <a:solidFill>
                  <a:srgbClr val="FFFF66"/>
                </a:solidFill>
                <a:latin typeface="Arial"/>
                <a:ea typeface="Arial"/>
                <a:cs typeface="Arial"/>
                <a:sym typeface="Arial"/>
              </a:rPr>
              <a:t> </a:t>
            </a:r>
          </a:p>
        </p:txBody>
      </p:sp>
      <p:pic>
        <p:nvPicPr>
          <p:cNvPr id="281" name="Shape 281" descr="ph"/>
          <p:cNvPicPr preferRelativeResize="0"/>
          <p:nvPr/>
        </p:nvPicPr>
        <p:blipFill rotWithShape="1">
          <a:blip r:embed="rId3">
            <a:alphaModFix/>
          </a:blip>
          <a:srcRect/>
          <a:stretch/>
        </p:blipFill>
        <p:spPr>
          <a:xfrm>
            <a:off x="342900" y="1752600"/>
            <a:ext cx="8458200" cy="2830513"/>
          </a:xfrm>
          <a:prstGeom prst="rect">
            <a:avLst/>
          </a:prstGeom>
          <a:noFill/>
          <a:ln>
            <a:noFill/>
          </a:ln>
        </p:spPr>
      </p:pic>
      <p:cxnSp>
        <p:nvCxnSpPr>
          <p:cNvPr id="282" name="Shape 282"/>
          <p:cNvCxnSpPr/>
          <p:nvPr/>
        </p:nvCxnSpPr>
        <p:spPr>
          <a:xfrm>
            <a:off x="3657600" y="2667000"/>
            <a:ext cx="0" cy="2514599"/>
          </a:xfrm>
          <a:prstGeom prst="straightConnector1">
            <a:avLst/>
          </a:prstGeom>
          <a:noFill/>
          <a:ln w="38100" cap="flat" cmpd="sng">
            <a:solidFill>
              <a:srgbClr val="FFFF66"/>
            </a:solidFill>
            <a:prstDash val="solid"/>
            <a:round/>
            <a:headEnd type="none" w="med" len="med"/>
            <a:tailEnd type="none" w="med" len="med"/>
          </a:ln>
        </p:spPr>
      </p:cxnSp>
      <p:cxnSp>
        <p:nvCxnSpPr>
          <p:cNvPr id="283" name="Shape 283"/>
          <p:cNvCxnSpPr/>
          <p:nvPr/>
        </p:nvCxnSpPr>
        <p:spPr>
          <a:xfrm>
            <a:off x="6019800" y="2667000"/>
            <a:ext cx="0" cy="2514599"/>
          </a:xfrm>
          <a:prstGeom prst="straightConnector1">
            <a:avLst/>
          </a:prstGeom>
          <a:noFill/>
          <a:ln w="38100" cap="flat" cmpd="sng">
            <a:solidFill>
              <a:srgbClr val="FFFF66"/>
            </a:solidFill>
            <a:prstDash val="solid"/>
            <a:round/>
            <a:headEnd type="none" w="med" len="med"/>
            <a:tailEnd type="none" w="med" len="med"/>
          </a:ln>
        </p:spPr>
      </p:cxnSp>
      <p:sp>
        <p:nvSpPr>
          <p:cNvPr id="284" name="Shape 284"/>
          <p:cNvSpPr txBox="1"/>
          <p:nvPr/>
        </p:nvSpPr>
        <p:spPr>
          <a:xfrm>
            <a:off x="3657600" y="5181600"/>
            <a:ext cx="2362200" cy="11874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a:solidFill>
                  <a:srgbClr val="FFFF66"/>
                </a:solidFill>
                <a:latin typeface="Arial"/>
                <a:ea typeface="Arial"/>
                <a:cs typeface="Arial"/>
                <a:sym typeface="Arial"/>
              </a:rPr>
              <a:t>pH tolerance for most aquatic life</a:t>
            </a:r>
          </a:p>
        </p:txBody>
      </p:sp>
      <p:sp>
        <p:nvSpPr>
          <p:cNvPr id="285" name="Shape 285"/>
          <p:cNvSpPr/>
          <p:nvPr/>
        </p:nvSpPr>
        <p:spPr>
          <a:xfrm>
            <a:off x="0" y="0"/>
            <a:ext cx="9144000" cy="6858000"/>
          </a:xfrm>
          <a:custGeom>
            <a:avLst/>
            <a:gdLst/>
            <a:ahLst/>
            <a:cxnLst/>
            <a:rect l="0" t="0" r="0" b="0"/>
            <a:pathLst>
              <a:path w="120000" h="120000" extrusionOk="0">
                <a:moveTo>
                  <a:pt x="0" y="0"/>
                </a:moveTo>
                <a:lnTo>
                  <a:pt x="120000" y="0"/>
                </a:lnTo>
                <a:lnTo>
                  <a:pt x="120000" y="119999"/>
                </a:lnTo>
                <a:lnTo>
                  <a:pt x="0" y="119999"/>
                </a:lnTo>
                <a:close/>
              </a:path>
            </a:pathLst>
          </a:custGeom>
          <a:no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2209800" y="152400"/>
            <a:ext cx="417195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Phosphate</a:t>
            </a:r>
            <a:r>
              <a:rPr lang="en-US" sz="4000" b="1" i="0" u="none" strike="noStrike" cap="none">
                <a:solidFill>
                  <a:srgbClr val="FF6600"/>
                </a:solidFill>
                <a:latin typeface="Arial"/>
                <a:ea typeface="Arial"/>
                <a:cs typeface="Arial"/>
                <a:sym typeface="Arial"/>
              </a:rPr>
              <a:t> </a:t>
            </a:r>
          </a:p>
        </p:txBody>
      </p:sp>
      <p:sp>
        <p:nvSpPr>
          <p:cNvPr id="291" name="Shape 291"/>
          <p:cNvSpPr txBox="1"/>
          <p:nvPr/>
        </p:nvSpPr>
        <p:spPr>
          <a:xfrm>
            <a:off x="914400" y="1447800"/>
            <a:ext cx="7467600" cy="37496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0" i="0" u="none" strike="noStrike" cap="none">
                <a:solidFill>
                  <a:srgbClr val="FFFF00"/>
                </a:solidFill>
                <a:latin typeface="Verdana"/>
                <a:ea typeface="Verdana"/>
                <a:cs typeface="Verdana"/>
                <a:sym typeface="Verdana"/>
              </a:rPr>
              <a:t>Phosphate’s concentrations in clean water is generally low; however, phosphorus is used extensively in fertilizer and other chemicals.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2209800" y="152400"/>
            <a:ext cx="417195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Phosphate</a:t>
            </a:r>
            <a:r>
              <a:rPr lang="en-US" sz="4000" b="1" i="0" u="none" strike="noStrike" cap="none">
                <a:solidFill>
                  <a:srgbClr val="FF6600"/>
                </a:solidFill>
                <a:latin typeface="Arial"/>
                <a:ea typeface="Arial"/>
                <a:cs typeface="Arial"/>
                <a:sym typeface="Arial"/>
              </a:rPr>
              <a:t> </a:t>
            </a:r>
          </a:p>
        </p:txBody>
      </p:sp>
      <p:sp>
        <p:nvSpPr>
          <p:cNvPr id="297" name="Shape 297"/>
          <p:cNvSpPr txBox="1"/>
          <p:nvPr/>
        </p:nvSpPr>
        <p:spPr>
          <a:xfrm>
            <a:off x="914400" y="1447800"/>
            <a:ext cx="7467600" cy="31400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0" i="0" u="none" strike="noStrike" cap="none">
                <a:solidFill>
                  <a:srgbClr val="FFFF00"/>
                </a:solidFill>
                <a:latin typeface="Verdana"/>
                <a:ea typeface="Verdana"/>
                <a:cs typeface="Verdana"/>
                <a:sym typeface="Verdana"/>
              </a:rPr>
              <a:t>The primary sources of phosphates to surface water are detergents, fertilizers, and natural mineral deposits.</a:t>
            </a:r>
          </a:p>
        </p:txBody>
      </p:sp>
      <p:pic>
        <p:nvPicPr>
          <p:cNvPr id="298" name="Shape 298" descr="water"/>
          <p:cNvPicPr preferRelativeResize="0"/>
          <p:nvPr/>
        </p:nvPicPr>
        <p:blipFill rotWithShape="1">
          <a:blip r:embed="rId3">
            <a:alphaModFix/>
          </a:blip>
          <a:srcRect/>
          <a:stretch/>
        </p:blipFill>
        <p:spPr>
          <a:xfrm>
            <a:off x="1143000" y="4800600"/>
            <a:ext cx="7315200"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fade">
                                      <p:cBhvr>
                                        <p:cTn id="11"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2209800" y="152400"/>
            <a:ext cx="417195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Phosphate</a:t>
            </a:r>
            <a:r>
              <a:rPr lang="en-US" sz="4000" b="1" i="0" u="none" strike="noStrike" cap="none">
                <a:solidFill>
                  <a:srgbClr val="FF6600"/>
                </a:solidFill>
                <a:latin typeface="Arial"/>
                <a:ea typeface="Arial"/>
                <a:cs typeface="Arial"/>
                <a:sym typeface="Arial"/>
              </a:rPr>
              <a:t> </a:t>
            </a:r>
          </a:p>
        </p:txBody>
      </p:sp>
      <p:sp>
        <p:nvSpPr>
          <p:cNvPr id="304" name="Shape 304"/>
          <p:cNvSpPr txBox="1"/>
          <p:nvPr/>
        </p:nvSpPr>
        <p:spPr>
          <a:xfrm>
            <a:off x="914400" y="1447800"/>
            <a:ext cx="7467600" cy="5273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0" i="0" u="none" strike="noStrike" cap="none">
                <a:solidFill>
                  <a:srgbClr val="FFFF00"/>
                </a:solidFill>
                <a:latin typeface="Verdana"/>
                <a:ea typeface="Verdana"/>
                <a:cs typeface="Verdana"/>
                <a:sym typeface="Verdana"/>
              </a:rPr>
              <a:t>High levels of phosphate can over stimulate the growth of aquatic plants and algae.</a:t>
            </a:r>
          </a:p>
          <a:p>
            <a:pPr marL="0" marR="0" lvl="0" indent="0" algn="ctr" rtl="0">
              <a:spcBef>
                <a:spcPts val="2000"/>
              </a:spcBef>
              <a:spcAft>
                <a:spcPts val="0"/>
              </a:spcAft>
              <a:buSzPct val="25000"/>
              <a:buNone/>
            </a:pPr>
            <a:r>
              <a:rPr lang="en-US" sz="4000" b="0" i="0" u="none" strike="noStrike" cap="none">
                <a:solidFill>
                  <a:srgbClr val="FFFF00"/>
                </a:solidFill>
                <a:latin typeface="Verdana"/>
                <a:ea typeface="Verdana"/>
                <a:cs typeface="Verdana"/>
                <a:sym typeface="Verdana"/>
              </a:rPr>
              <a:t>This in turn, will cause high DO consumption and death to fish and many aquatic 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Effect transition="in" filter="fade">
                                      <p:cBhvr>
                                        <p:cTn id="11"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400" b="1" i="0" u="none" strike="noStrike" cap="none">
                <a:solidFill>
                  <a:srgbClr val="FF9900"/>
                </a:solidFill>
                <a:latin typeface="Arial"/>
                <a:ea typeface="Arial"/>
                <a:cs typeface="Arial"/>
                <a:sym typeface="Arial"/>
              </a:rPr>
              <a:t>Sediment</a:t>
            </a:r>
          </a:p>
        </p:txBody>
      </p:sp>
      <p:sp>
        <p:nvSpPr>
          <p:cNvPr id="310" name="Shape 310"/>
          <p:cNvSpPr txBox="1">
            <a:spLocks noGrp="1"/>
          </p:cNvSpPr>
          <p:nvPr>
            <p:ph type="body" idx="1"/>
          </p:nvPr>
        </p:nvSpPr>
        <p:spPr>
          <a:xfrm>
            <a:off x="457200" y="2590800"/>
            <a:ext cx="4038599" cy="42671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Erosion causes loose soil to enter the waterways</a:t>
            </a:r>
          </a:p>
        </p:txBody>
      </p:sp>
      <p:pic>
        <p:nvPicPr>
          <p:cNvPr id="311" name="Shape 311" descr="GullyErosionPasture-NRCS-20"/>
          <p:cNvPicPr preferRelativeResize="0">
            <a:picLocks noGrp="1"/>
          </p:cNvPicPr>
          <p:nvPr>
            <p:ph type="body" idx="2"/>
          </p:nvPr>
        </p:nvPicPr>
        <p:blipFill rotWithShape="1">
          <a:blip r:embed="rId3">
            <a:alphaModFix/>
          </a:blip>
          <a:srcRect/>
          <a:stretch/>
        </p:blipFill>
        <p:spPr>
          <a:xfrm>
            <a:off x="5029200" y="1447800"/>
            <a:ext cx="3484562" cy="487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0">
                                            <p:txEl>
                                              <p:pRg st="0" end="0"/>
                                            </p:txEl>
                                          </p:spTgt>
                                        </p:tgtEl>
                                        <p:attrNameLst>
                                          <p:attrName>style.visibility</p:attrName>
                                        </p:attrNameLst>
                                      </p:cBhvr>
                                      <p:to>
                                        <p:strVal val="visible"/>
                                      </p:to>
                                    </p:set>
                                    <p:animEffect transition="in" filter="fade">
                                      <p:cBhvr>
                                        <p:cTn id="11" dur="1000"/>
                                        <p:tgtEl>
                                          <p:spTgt spid="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400" b="1" i="0" u="none" strike="noStrike" cap="none">
                <a:solidFill>
                  <a:srgbClr val="FF9900"/>
                </a:solidFill>
                <a:latin typeface="Arial"/>
                <a:ea typeface="Arial"/>
                <a:cs typeface="Arial"/>
                <a:sym typeface="Arial"/>
              </a:rPr>
              <a:t>Sediment</a:t>
            </a:r>
          </a:p>
        </p:txBody>
      </p:sp>
      <p:sp>
        <p:nvSpPr>
          <p:cNvPr id="317" name="Shape 317"/>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Suspended sediment blocks sunlight to plants and reduces dissolved oxygen.</a:t>
            </a:r>
          </a:p>
          <a:p>
            <a:pPr marL="342900" marR="0" lvl="0" indent="-342900" algn="ctr" rtl="0">
              <a:spcBef>
                <a:spcPts val="80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As sediments settle, they can smother bottom (benthic)</a:t>
            </a:r>
          </a:p>
          <a:p>
            <a:pPr marL="342900" marR="0" lvl="0" indent="-342900" algn="ctr" rtl="0">
              <a:spcBef>
                <a:spcPts val="80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7">
                                            <p:txEl>
                                              <p:pRg st="0" end="0"/>
                                            </p:txEl>
                                          </p:spTgt>
                                        </p:tgtEl>
                                        <p:attrNameLst>
                                          <p:attrName>style.visibility</p:attrName>
                                        </p:attrNameLst>
                                      </p:cBhvr>
                                      <p:to>
                                        <p:strVal val="visible"/>
                                      </p:to>
                                    </p:set>
                                    <p:animEffect transition="in" filter="fade">
                                      <p:cBhvr>
                                        <p:cTn id="11" dur="1000"/>
                                        <p:tgtEl>
                                          <p:spTgt spid="31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17">
                                            <p:txEl>
                                              <p:pRg st="1" end="1"/>
                                            </p:txEl>
                                          </p:spTgt>
                                        </p:tgtEl>
                                        <p:attrNameLst>
                                          <p:attrName>style.visibility</p:attrName>
                                        </p:attrNameLst>
                                      </p:cBhvr>
                                      <p:to>
                                        <p:strVal val="visible"/>
                                      </p:to>
                                    </p:set>
                                    <p:animEffect transition="in" filter="fade">
                                      <p:cBhvr>
                                        <p:cTn id="15" dur="1000"/>
                                        <p:tgtEl>
                                          <p:spTgt spid="317">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17">
                                            <p:txEl>
                                              <p:pRg st="2" end="2"/>
                                            </p:txEl>
                                          </p:spTgt>
                                        </p:tgtEl>
                                        <p:attrNameLst>
                                          <p:attrName>style.visibility</p:attrName>
                                        </p:attrNameLst>
                                      </p:cBhvr>
                                      <p:to>
                                        <p:strVal val="visible"/>
                                      </p:to>
                                    </p:set>
                                    <p:animEffect transition="in" filter="fade">
                                      <p:cBhvr>
                                        <p:cTn id="19" dur="1000"/>
                                        <p:tgtEl>
                                          <p:spTgt spid="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2286000" y="228600"/>
            <a:ext cx="4190999"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TEMPERATURE</a:t>
            </a:r>
          </a:p>
        </p:txBody>
      </p:sp>
      <p:sp>
        <p:nvSpPr>
          <p:cNvPr id="323" name="Shape 323"/>
          <p:cNvSpPr txBox="1"/>
          <p:nvPr/>
        </p:nvSpPr>
        <p:spPr>
          <a:xfrm>
            <a:off x="457200" y="4876800"/>
            <a:ext cx="8153399" cy="1930399"/>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Most aquatic organisms live within a temperature range of +32º F (+0º C) to 90º F (32º C).</a:t>
            </a:r>
            <a:r>
              <a:rPr lang="en-US" sz="3600" b="1" i="0" u="none" strike="noStrike" cap="none">
                <a:solidFill>
                  <a:srgbClr val="FFFF66"/>
                </a:solidFill>
                <a:latin typeface="Arial"/>
                <a:ea typeface="Arial"/>
                <a:cs typeface="Arial"/>
                <a:sym typeface="Arial"/>
              </a:rPr>
              <a:t> </a:t>
            </a:r>
          </a:p>
        </p:txBody>
      </p:sp>
      <p:sp>
        <p:nvSpPr>
          <p:cNvPr id="324" name="Shape 324"/>
          <p:cNvSpPr txBox="1"/>
          <p:nvPr/>
        </p:nvSpPr>
        <p:spPr>
          <a:xfrm>
            <a:off x="381000" y="2286000"/>
            <a:ext cx="8229600" cy="25400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Temperature can be measured using field thermometers but digital probes are much more accurate.</a:t>
            </a:r>
          </a:p>
        </p:txBody>
      </p:sp>
      <p:sp>
        <p:nvSpPr>
          <p:cNvPr id="325" name="Shape 325"/>
          <p:cNvSpPr txBox="1"/>
          <p:nvPr/>
        </p:nvSpPr>
        <p:spPr>
          <a:xfrm>
            <a:off x="304800" y="914400"/>
            <a:ext cx="8229600" cy="13208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Temperature is measured in Fahrenheit and Celsius degrees.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24"/>
                                        </p:tgtEl>
                                        <p:attrNameLst>
                                          <p:attrName>style.visibility</p:attrName>
                                        </p:attrNameLst>
                                      </p:cBhvr>
                                      <p:to>
                                        <p:strVal val="visible"/>
                                      </p:to>
                                    </p:set>
                                    <p:animEffect transition="in" filter="fade">
                                      <p:cBhvr>
                                        <p:cTn id="15" dur="1000"/>
                                        <p:tgtEl>
                                          <p:spTgt spid="32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fade">
                                      <p:cBhvr>
                                        <p:cTn id="19"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609600" y="152400"/>
            <a:ext cx="8153399" cy="82391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i="0" u="none" strike="noStrike" cap="none">
                <a:solidFill>
                  <a:srgbClr val="FF6600"/>
                </a:solidFill>
                <a:latin typeface="Arial"/>
                <a:ea typeface="Arial"/>
                <a:cs typeface="Arial"/>
                <a:sym typeface="Arial"/>
              </a:rPr>
              <a:t>PARTS PER MILLION</a:t>
            </a:r>
          </a:p>
        </p:txBody>
      </p:sp>
      <p:sp>
        <p:nvSpPr>
          <p:cNvPr id="136" name="Shape 136"/>
          <p:cNvSpPr txBox="1"/>
          <p:nvPr/>
        </p:nvSpPr>
        <p:spPr>
          <a:xfrm>
            <a:off x="457200" y="1066800"/>
            <a:ext cx="8305799" cy="54514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FF00"/>
                </a:solidFill>
                <a:latin typeface="Arial"/>
                <a:ea typeface="Arial"/>
                <a:cs typeface="Arial"/>
                <a:sym typeface="Arial"/>
              </a:rPr>
              <a:t>Most dissolved substances found in water are measured in parts per million (ppm) or even smaller amounts.  This means that for every one million parts (units) of water there is a certain number of parts of the substance.</a:t>
            </a:r>
            <a:r>
              <a:rPr lang="en-US" sz="3600" b="1" i="0" u="none" strike="noStrike" cap="none">
                <a:solidFill>
                  <a:srgbClr val="FFFF66"/>
                </a:solidFill>
                <a:latin typeface="Arial"/>
                <a:ea typeface="Arial"/>
                <a:cs typeface="Arial"/>
                <a:sym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381000" y="1981200"/>
            <a:ext cx="8381999" cy="13208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Temperature affects the oxygen-carrying capacity of water.</a:t>
            </a:r>
          </a:p>
        </p:txBody>
      </p:sp>
      <p:sp>
        <p:nvSpPr>
          <p:cNvPr id="331" name="Shape 331"/>
          <p:cNvSpPr txBox="1"/>
          <p:nvPr/>
        </p:nvSpPr>
        <p:spPr>
          <a:xfrm>
            <a:off x="381000" y="0"/>
            <a:ext cx="8381999" cy="1930399"/>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Rapid temperature change and temperature extremes can stress aquatic organisms.</a:t>
            </a:r>
          </a:p>
        </p:txBody>
      </p:sp>
      <p:sp>
        <p:nvSpPr>
          <p:cNvPr id="332" name="Shape 332"/>
          <p:cNvSpPr/>
          <p:nvPr/>
        </p:nvSpPr>
        <p:spPr>
          <a:xfrm>
            <a:off x="463550" y="2514600"/>
            <a:ext cx="9144000" cy="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3" name="Shape 333"/>
          <p:cNvSpPr txBox="1"/>
          <p:nvPr/>
        </p:nvSpPr>
        <p:spPr>
          <a:xfrm>
            <a:off x="4800600" y="4419600"/>
            <a:ext cx="3962399" cy="1200150"/>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b="1" i="0" u="none" strike="noStrike" cap="none">
                <a:solidFill>
                  <a:srgbClr val="000099"/>
                </a:solidFill>
                <a:latin typeface="Arial"/>
                <a:ea typeface="Arial"/>
                <a:cs typeface="Arial"/>
                <a:sym typeface="Arial"/>
              </a:rPr>
              <a:t>As the water warms, the amount of dissolved oxygen decreases.</a:t>
            </a:r>
          </a:p>
        </p:txBody>
      </p:sp>
      <p:sp>
        <p:nvSpPr>
          <p:cNvPr id="334" name="Shape 334"/>
          <p:cNvSpPr txBox="1"/>
          <p:nvPr/>
        </p:nvSpPr>
        <p:spPr>
          <a:xfrm>
            <a:off x="838200" y="3276600"/>
            <a:ext cx="3581399" cy="3581399"/>
          </a:xfrm>
          <a:prstGeom prst="rect">
            <a:avLst/>
          </a:prstGeom>
          <a:solidFill>
            <a:srgbClr val="FFFFFF"/>
          </a:solidFill>
          <a:ln w="25400" cap="flat" cmpd="sng">
            <a:solidFill>
              <a:srgbClr val="FF99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14 </a:t>
            </a:r>
            <a:r>
              <a:rPr lang="en-US" sz="1200" b="1" i="0" u="none" strike="noStrike" cap="none">
                <a:solidFill>
                  <a:schemeClr val="lt1"/>
                </a:solidFill>
                <a:latin typeface="Arial"/>
                <a:ea typeface="Arial"/>
                <a:cs typeface="Arial"/>
                <a:sym typeface="Arial"/>
              </a:rPr>
              <a:t>	</a:t>
            </a:r>
            <a:r>
              <a:rPr lang="en-US" sz="1200" b="1" i="0" u="none" strike="noStrike" cap="none">
                <a:solidFill>
                  <a:srgbClr val="FF9900"/>
                </a:solidFill>
                <a:latin typeface="Arial"/>
                <a:ea typeface="Arial"/>
                <a:cs typeface="Arial"/>
                <a:sym typeface="Arial"/>
              </a:rPr>
              <a:t>Dissolved Oxygen (ppm)</a:t>
            </a: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12</a:t>
            </a: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10</a:t>
            </a: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8</a:t>
            </a: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6</a:t>
            </a: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None/>
            </a:pPr>
            <a:endParaRPr sz="1200" b="1" i="0" u="none" strike="noStrike" cap="none">
              <a:solidFill>
                <a:srgbClr val="FF9900"/>
              </a:solidFill>
              <a:latin typeface="Arial"/>
              <a:ea typeface="Arial"/>
              <a:cs typeface="Arial"/>
              <a:sym typeface="Arial"/>
            </a:endParaRP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4</a:t>
            </a: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____________________________________</a:t>
            </a:r>
          </a:p>
          <a:p>
            <a:pPr marL="0" marR="0" lvl="0" indent="0" algn="l" rtl="0">
              <a:spcBef>
                <a:spcPts val="0"/>
              </a:spcBef>
              <a:spcAft>
                <a:spcPts val="0"/>
              </a:spcAft>
              <a:buSzPct val="25000"/>
              <a:buNone/>
            </a:pPr>
            <a:r>
              <a:rPr lang="en-US" sz="1200" b="1" i="0" u="none" strike="noStrike" cap="none">
                <a:solidFill>
                  <a:srgbClr val="FF9900"/>
                </a:solidFill>
                <a:latin typeface="Arial"/>
                <a:ea typeface="Arial"/>
                <a:cs typeface="Arial"/>
                <a:sym typeface="Arial"/>
              </a:rPr>
              <a:t>           Winter	Summer</a:t>
            </a:r>
          </a:p>
        </p:txBody>
      </p:sp>
      <p:sp>
        <p:nvSpPr>
          <p:cNvPr id="335" name="Shape 335"/>
          <p:cNvSpPr/>
          <p:nvPr/>
        </p:nvSpPr>
        <p:spPr>
          <a:xfrm>
            <a:off x="1219200" y="3657600"/>
            <a:ext cx="2857499" cy="2400299"/>
          </a:xfrm>
          <a:custGeom>
            <a:avLst/>
            <a:gdLst/>
            <a:ahLst/>
            <a:cxnLst/>
            <a:rect l="0" t="0" r="0" b="0"/>
            <a:pathLst>
              <a:path w="5210" h="3626" extrusionOk="0">
                <a:moveTo>
                  <a:pt x="0" y="278"/>
                </a:moveTo>
                <a:cubicBezTo>
                  <a:pt x="68" y="255"/>
                  <a:pt x="59" y="228"/>
                  <a:pt x="120" y="188"/>
                </a:cubicBezTo>
                <a:cubicBezTo>
                  <a:pt x="125" y="173"/>
                  <a:pt x="122" y="152"/>
                  <a:pt x="135" y="143"/>
                </a:cubicBezTo>
                <a:lnTo>
                  <a:pt x="270" y="98"/>
                </a:lnTo>
                <a:cubicBezTo>
                  <a:pt x="270" y="98"/>
                  <a:pt x="270" y="98"/>
                  <a:pt x="270" y="98"/>
                </a:cubicBezTo>
                <a:cubicBezTo>
                  <a:pt x="300" y="78"/>
                  <a:pt x="330" y="58"/>
                  <a:pt x="360" y="38"/>
                </a:cubicBezTo>
                <a:cubicBezTo>
                  <a:pt x="386" y="20"/>
                  <a:pt x="450" y="8"/>
                  <a:pt x="450" y="8"/>
                </a:cubicBezTo>
                <a:cubicBezTo>
                  <a:pt x="510" y="15"/>
                  <a:pt x="583" y="0"/>
                  <a:pt x="630" y="38"/>
                </a:cubicBezTo>
                <a:cubicBezTo>
                  <a:pt x="644" y="49"/>
                  <a:pt x="646" y="71"/>
                  <a:pt x="660" y="83"/>
                </a:cubicBezTo>
                <a:cubicBezTo>
                  <a:pt x="720" y="136"/>
                  <a:pt x="777" y="146"/>
                  <a:pt x="840" y="188"/>
                </a:cubicBezTo>
                <a:cubicBezTo>
                  <a:pt x="882" y="251"/>
                  <a:pt x="865" y="265"/>
                  <a:pt x="930" y="308"/>
                </a:cubicBezTo>
                <a:cubicBezTo>
                  <a:pt x="964" y="411"/>
                  <a:pt x="985" y="500"/>
                  <a:pt x="1080" y="563"/>
                </a:cubicBezTo>
                <a:cubicBezTo>
                  <a:pt x="1110" y="653"/>
                  <a:pt x="1105" y="675"/>
                  <a:pt x="1185" y="728"/>
                </a:cubicBezTo>
                <a:cubicBezTo>
                  <a:pt x="1221" y="835"/>
                  <a:pt x="1189" y="800"/>
                  <a:pt x="1260" y="848"/>
                </a:cubicBezTo>
                <a:cubicBezTo>
                  <a:pt x="1330" y="953"/>
                  <a:pt x="1290" y="918"/>
                  <a:pt x="1365" y="968"/>
                </a:cubicBezTo>
                <a:cubicBezTo>
                  <a:pt x="1403" y="1081"/>
                  <a:pt x="1347" y="946"/>
                  <a:pt x="1425" y="1043"/>
                </a:cubicBezTo>
                <a:cubicBezTo>
                  <a:pt x="1483" y="1116"/>
                  <a:pt x="1387" y="1070"/>
                  <a:pt x="1485" y="1103"/>
                </a:cubicBezTo>
                <a:cubicBezTo>
                  <a:pt x="1523" y="1216"/>
                  <a:pt x="1467" y="1081"/>
                  <a:pt x="1545" y="1178"/>
                </a:cubicBezTo>
                <a:cubicBezTo>
                  <a:pt x="1555" y="1190"/>
                  <a:pt x="1549" y="1212"/>
                  <a:pt x="1560" y="1223"/>
                </a:cubicBezTo>
                <a:cubicBezTo>
                  <a:pt x="1614" y="1277"/>
                  <a:pt x="1677" y="1296"/>
                  <a:pt x="1740" y="1328"/>
                </a:cubicBezTo>
                <a:cubicBezTo>
                  <a:pt x="1756" y="1336"/>
                  <a:pt x="1769" y="1351"/>
                  <a:pt x="1785" y="1358"/>
                </a:cubicBezTo>
                <a:cubicBezTo>
                  <a:pt x="1841" y="1383"/>
                  <a:pt x="1907" y="1399"/>
                  <a:pt x="1965" y="1418"/>
                </a:cubicBezTo>
                <a:cubicBezTo>
                  <a:pt x="1982" y="1424"/>
                  <a:pt x="1993" y="1443"/>
                  <a:pt x="2010" y="1448"/>
                </a:cubicBezTo>
                <a:cubicBezTo>
                  <a:pt x="2044" y="1458"/>
                  <a:pt x="2080" y="1457"/>
                  <a:pt x="2115" y="1463"/>
                </a:cubicBezTo>
                <a:cubicBezTo>
                  <a:pt x="2201" y="1479"/>
                  <a:pt x="2285" y="1504"/>
                  <a:pt x="2370" y="1523"/>
                </a:cubicBezTo>
                <a:cubicBezTo>
                  <a:pt x="2430" y="1536"/>
                  <a:pt x="2573" y="1563"/>
                  <a:pt x="2625" y="1598"/>
                </a:cubicBezTo>
                <a:cubicBezTo>
                  <a:pt x="2640" y="1608"/>
                  <a:pt x="2654" y="1621"/>
                  <a:pt x="2670" y="1628"/>
                </a:cubicBezTo>
                <a:cubicBezTo>
                  <a:pt x="2699" y="1641"/>
                  <a:pt x="2760" y="1658"/>
                  <a:pt x="2760" y="1658"/>
                </a:cubicBezTo>
                <a:cubicBezTo>
                  <a:pt x="2770" y="1673"/>
                  <a:pt x="2775" y="1693"/>
                  <a:pt x="2790" y="1703"/>
                </a:cubicBezTo>
                <a:cubicBezTo>
                  <a:pt x="2817" y="1720"/>
                  <a:pt x="2880" y="1733"/>
                  <a:pt x="2880" y="1733"/>
                </a:cubicBezTo>
                <a:cubicBezTo>
                  <a:pt x="2906" y="1812"/>
                  <a:pt x="2882" y="1769"/>
                  <a:pt x="2985" y="1838"/>
                </a:cubicBezTo>
                <a:cubicBezTo>
                  <a:pt x="3000" y="1848"/>
                  <a:pt x="3030" y="1868"/>
                  <a:pt x="3030" y="1868"/>
                </a:cubicBezTo>
                <a:cubicBezTo>
                  <a:pt x="3116" y="1997"/>
                  <a:pt x="3001" y="1845"/>
                  <a:pt x="3105" y="1928"/>
                </a:cubicBezTo>
                <a:cubicBezTo>
                  <a:pt x="3202" y="2006"/>
                  <a:pt x="3067" y="1950"/>
                  <a:pt x="3180" y="1988"/>
                </a:cubicBezTo>
                <a:cubicBezTo>
                  <a:pt x="3185" y="2003"/>
                  <a:pt x="3184" y="2022"/>
                  <a:pt x="3195" y="2033"/>
                </a:cubicBezTo>
                <a:cubicBezTo>
                  <a:pt x="3220" y="2058"/>
                  <a:pt x="3285" y="2093"/>
                  <a:pt x="3285" y="2093"/>
                </a:cubicBezTo>
                <a:cubicBezTo>
                  <a:pt x="3365" y="2213"/>
                  <a:pt x="3260" y="2068"/>
                  <a:pt x="3360" y="2168"/>
                </a:cubicBezTo>
                <a:cubicBezTo>
                  <a:pt x="3447" y="2255"/>
                  <a:pt x="3324" y="2172"/>
                  <a:pt x="3435" y="2258"/>
                </a:cubicBezTo>
                <a:cubicBezTo>
                  <a:pt x="3463" y="2280"/>
                  <a:pt x="3525" y="2318"/>
                  <a:pt x="3525" y="2318"/>
                </a:cubicBezTo>
                <a:cubicBezTo>
                  <a:pt x="3535" y="2333"/>
                  <a:pt x="3542" y="2350"/>
                  <a:pt x="3555" y="2363"/>
                </a:cubicBezTo>
                <a:cubicBezTo>
                  <a:pt x="3568" y="2376"/>
                  <a:pt x="3589" y="2379"/>
                  <a:pt x="3600" y="2393"/>
                </a:cubicBezTo>
                <a:cubicBezTo>
                  <a:pt x="3658" y="2466"/>
                  <a:pt x="3562" y="2420"/>
                  <a:pt x="3660" y="2453"/>
                </a:cubicBezTo>
                <a:cubicBezTo>
                  <a:pt x="3740" y="2573"/>
                  <a:pt x="3635" y="2428"/>
                  <a:pt x="3735" y="2528"/>
                </a:cubicBezTo>
                <a:cubicBezTo>
                  <a:pt x="3803" y="2596"/>
                  <a:pt x="3722" y="2559"/>
                  <a:pt x="3810" y="2588"/>
                </a:cubicBezTo>
                <a:cubicBezTo>
                  <a:pt x="3895" y="2715"/>
                  <a:pt x="3755" y="2518"/>
                  <a:pt x="3930" y="2693"/>
                </a:cubicBezTo>
                <a:cubicBezTo>
                  <a:pt x="3973" y="2736"/>
                  <a:pt x="3999" y="2779"/>
                  <a:pt x="4050" y="2813"/>
                </a:cubicBezTo>
                <a:cubicBezTo>
                  <a:pt x="4101" y="2889"/>
                  <a:pt x="4139" y="2972"/>
                  <a:pt x="4215" y="3023"/>
                </a:cubicBezTo>
                <a:cubicBezTo>
                  <a:pt x="4295" y="3143"/>
                  <a:pt x="4190" y="2998"/>
                  <a:pt x="4290" y="3098"/>
                </a:cubicBezTo>
                <a:cubicBezTo>
                  <a:pt x="4390" y="3198"/>
                  <a:pt x="4245" y="3093"/>
                  <a:pt x="4365" y="3173"/>
                </a:cubicBezTo>
                <a:cubicBezTo>
                  <a:pt x="4445" y="3293"/>
                  <a:pt x="4340" y="3148"/>
                  <a:pt x="4440" y="3248"/>
                </a:cubicBezTo>
                <a:cubicBezTo>
                  <a:pt x="4453" y="3261"/>
                  <a:pt x="4456" y="3281"/>
                  <a:pt x="4470" y="3293"/>
                </a:cubicBezTo>
                <a:cubicBezTo>
                  <a:pt x="4497" y="3317"/>
                  <a:pt x="4530" y="3333"/>
                  <a:pt x="4560" y="3353"/>
                </a:cubicBezTo>
                <a:cubicBezTo>
                  <a:pt x="4599" y="3379"/>
                  <a:pt x="4651" y="3428"/>
                  <a:pt x="4695" y="3443"/>
                </a:cubicBezTo>
                <a:cubicBezTo>
                  <a:pt x="4790" y="3475"/>
                  <a:pt x="4884" y="3506"/>
                  <a:pt x="4980" y="3533"/>
                </a:cubicBezTo>
                <a:cubicBezTo>
                  <a:pt x="4995" y="3537"/>
                  <a:pt x="5010" y="3545"/>
                  <a:pt x="5025" y="3548"/>
                </a:cubicBezTo>
                <a:cubicBezTo>
                  <a:pt x="5055" y="3555"/>
                  <a:pt x="5085" y="3556"/>
                  <a:pt x="5115" y="3563"/>
                </a:cubicBezTo>
                <a:cubicBezTo>
                  <a:pt x="5210" y="3587"/>
                  <a:pt x="5205" y="3626"/>
                  <a:pt x="5205" y="3578"/>
                </a:cubicBezTo>
              </a:path>
            </a:pathLst>
          </a:custGeom>
          <a:noFill/>
          <a:ln w="25400" cap="flat" cmpd="sng">
            <a:solidFill>
              <a:srgbClr val="000000"/>
            </a:solidFill>
            <a:prstDash val="dot"/>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cxnSp>
        <p:nvCxnSpPr>
          <p:cNvPr id="336" name="Shape 336"/>
          <p:cNvCxnSpPr/>
          <p:nvPr/>
        </p:nvCxnSpPr>
        <p:spPr>
          <a:xfrm flipH="1">
            <a:off x="2819400" y="4800600"/>
            <a:ext cx="1904999" cy="457200"/>
          </a:xfrm>
          <a:prstGeom prst="straightConnector1">
            <a:avLst/>
          </a:prstGeom>
          <a:noFill/>
          <a:ln w="31750" cap="flat" cmpd="sng">
            <a:solidFill>
              <a:srgbClr val="FF0066"/>
            </a:solidFill>
            <a:prstDash val="solid"/>
            <a:round/>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fade">
                                      <p:cBhvr>
                                        <p:cTn id="11"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304800" y="228600"/>
            <a:ext cx="8534399"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TOTAL DISSOLVED SOLIDS (TDS)</a:t>
            </a:r>
          </a:p>
        </p:txBody>
      </p:sp>
      <p:sp>
        <p:nvSpPr>
          <p:cNvPr id="342" name="Shape 342"/>
          <p:cNvSpPr txBox="1"/>
          <p:nvPr/>
        </p:nvSpPr>
        <p:spPr>
          <a:xfrm>
            <a:off x="609600" y="990600"/>
            <a:ext cx="76961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TDS is the measure of the material dissolved in water.</a:t>
            </a:r>
          </a:p>
        </p:txBody>
      </p:sp>
      <p:sp>
        <p:nvSpPr>
          <p:cNvPr id="343" name="Shape 343"/>
          <p:cNvSpPr txBox="1"/>
          <p:nvPr/>
        </p:nvSpPr>
        <p:spPr>
          <a:xfrm>
            <a:off x="381000" y="2438400"/>
            <a:ext cx="8153399"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This measure is related to hardness, salinity and conductivity.</a:t>
            </a:r>
          </a:p>
        </p:txBody>
      </p:sp>
      <p:sp>
        <p:nvSpPr>
          <p:cNvPr id="344" name="Shape 344"/>
          <p:cNvSpPr txBox="1"/>
          <p:nvPr/>
        </p:nvSpPr>
        <p:spPr>
          <a:xfrm>
            <a:off x="457200" y="4572000"/>
            <a:ext cx="7886700"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Hard water has more TDS than soft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1000"/>
                                        <p:tgtEl>
                                          <p:spTgt spid="3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1000"/>
                                        <p:tgtEl>
                                          <p:spTgt spid="3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44"/>
                                        </p:tgtEl>
                                        <p:attrNameLst>
                                          <p:attrName>style.visibility</p:attrName>
                                        </p:attrNameLst>
                                      </p:cBhvr>
                                      <p:to>
                                        <p:strVal val="visible"/>
                                      </p:to>
                                    </p:set>
                                    <p:animEffect transition="in" filter="fade">
                                      <p:cBhvr>
                                        <p:cTn id="19"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52400" y="228600"/>
            <a:ext cx="8991600" cy="14319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TOTAL SUSPENDED SOLIDS (TSS)</a:t>
            </a:r>
          </a:p>
        </p:txBody>
      </p:sp>
      <p:sp>
        <p:nvSpPr>
          <p:cNvPr id="350" name="Shape 350"/>
          <p:cNvSpPr txBox="1"/>
          <p:nvPr/>
        </p:nvSpPr>
        <p:spPr>
          <a:xfrm>
            <a:off x="228600" y="1752600"/>
            <a:ext cx="8001000"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TSS is the measure of the sediment suspended in the water.</a:t>
            </a:r>
          </a:p>
        </p:txBody>
      </p:sp>
      <p:sp>
        <p:nvSpPr>
          <p:cNvPr id="351" name="Shape 351"/>
          <p:cNvSpPr txBox="1"/>
          <p:nvPr/>
        </p:nvSpPr>
        <p:spPr>
          <a:xfrm>
            <a:off x="609600" y="3962400"/>
            <a:ext cx="7391399" cy="7143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TSS is related to turbidity.</a:t>
            </a:r>
          </a:p>
        </p:txBody>
      </p:sp>
      <p:sp>
        <p:nvSpPr>
          <p:cNvPr id="352" name="Shape 352"/>
          <p:cNvSpPr txBox="1"/>
          <p:nvPr/>
        </p:nvSpPr>
        <p:spPr>
          <a:xfrm>
            <a:off x="304800" y="4953000"/>
            <a:ext cx="8343900"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Water with high TSS usually has high Total Dissolved Solids (TDS)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0"/>
                                        </p:tgtEl>
                                        <p:attrNameLst>
                                          <p:attrName>style.visibility</p:attrName>
                                        </p:attrNameLst>
                                      </p:cBhvr>
                                      <p:to>
                                        <p:strVal val="visible"/>
                                      </p:to>
                                    </p:set>
                                    <p:animEffect transition="in" filter="fade">
                                      <p:cBhvr>
                                        <p:cTn id="11" dur="1000"/>
                                        <p:tgtEl>
                                          <p:spTgt spid="3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1"/>
                                        </p:tgtEl>
                                        <p:attrNameLst>
                                          <p:attrName>style.visibility</p:attrName>
                                        </p:attrNameLst>
                                      </p:cBhvr>
                                      <p:to>
                                        <p:strVal val="visible"/>
                                      </p:to>
                                    </p:set>
                                    <p:animEffect transition="in" filter="fade">
                                      <p:cBhvr>
                                        <p:cTn id="15" dur="1000"/>
                                        <p:tgtEl>
                                          <p:spTgt spid="35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52"/>
                                        </p:tgtEl>
                                        <p:attrNameLst>
                                          <p:attrName>style.visibility</p:attrName>
                                        </p:attrNameLst>
                                      </p:cBhvr>
                                      <p:to>
                                        <p:strVal val="visible"/>
                                      </p:to>
                                    </p:set>
                                    <p:animEffect transition="in" filter="fade">
                                      <p:cBhvr>
                                        <p:cTn id="19"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2933700" y="228600"/>
            <a:ext cx="327660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rgbClr val="FF6600"/>
                </a:solidFill>
                <a:latin typeface="Arial"/>
                <a:ea typeface="Arial"/>
                <a:cs typeface="Arial"/>
                <a:sym typeface="Arial"/>
              </a:rPr>
              <a:t>TURBIDITY</a:t>
            </a:r>
          </a:p>
        </p:txBody>
      </p:sp>
      <p:sp>
        <p:nvSpPr>
          <p:cNvPr id="358" name="Shape 358"/>
          <p:cNvSpPr txBox="1"/>
          <p:nvPr/>
        </p:nvSpPr>
        <p:spPr>
          <a:xfrm>
            <a:off x="381000" y="1676400"/>
            <a:ext cx="4114800" cy="13208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Turbidity refers to water clarity.</a:t>
            </a:r>
          </a:p>
        </p:txBody>
      </p:sp>
      <p:sp>
        <p:nvSpPr>
          <p:cNvPr id="359" name="Shape 359"/>
          <p:cNvSpPr txBox="1"/>
          <p:nvPr/>
        </p:nvSpPr>
        <p:spPr>
          <a:xfrm>
            <a:off x="457200" y="3276600"/>
            <a:ext cx="3962399" cy="3149600"/>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Sediments suspended in the water increase turbidity.</a:t>
            </a:r>
          </a:p>
        </p:txBody>
      </p:sp>
      <p:pic>
        <p:nvPicPr>
          <p:cNvPr id="360" name="Shape 360"/>
          <p:cNvPicPr preferRelativeResize="0"/>
          <p:nvPr/>
        </p:nvPicPr>
        <p:blipFill rotWithShape="1">
          <a:blip r:embed="rId3">
            <a:alphaModFix/>
          </a:blip>
          <a:srcRect/>
          <a:stretch/>
        </p:blipFill>
        <p:spPr>
          <a:xfrm>
            <a:off x="4953000" y="1600200"/>
            <a:ext cx="3963988" cy="495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8"/>
                                        </p:tgtEl>
                                        <p:attrNameLst>
                                          <p:attrName>style.visibility</p:attrName>
                                        </p:attrNameLst>
                                      </p:cBhvr>
                                      <p:to>
                                        <p:strVal val="visible"/>
                                      </p:to>
                                    </p:set>
                                    <p:animEffect transition="in" filter="fade">
                                      <p:cBhvr>
                                        <p:cTn id="11" dur="1000"/>
                                        <p:tgtEl>
                                          <p:spTgt spid="35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304800" y="228600"/>
            <a:ext cx="8572500" cy="1930399"/>
          </a:xfrm>
          <a:prstGeom prst="rect">
            <a:avLst/>
          </a:prstGeom>
          <a:no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A secchi disk is one type of instrument used to measure turbidity. </a:t>
            </a:r>
          </a:p>
        </p:txBody>
      </p:sp>
      <p:pic>
        <p:nvPicPr>
          <p:cNvPr id="366" name="Shape 366" descr="Taking Secchi Disk Measurements - Copyright by Sandra Noel"/>
          <p:cNvPicPr preferRelativeResize="0"/>
          <p:nvPr/>
        </p:nvPicPr>
        <p:blipFill rotWithShape="1">
          <a:blip r:embed="rId3">
            <a:alphaModFix/>
          </a:blip>
          <a:srcRect/>
          <a:stretch/>
        </p:blipFill>
        <p:spPr>
          <a:xfrm>
            <a:off x="685800" y="2438400"/>
            <a:ext cx="7772400" cy="4311649"/>
          </a:xfrm>
          <a:prstGeom prst="rect">
            <a:avLst/>
          </a:prstGeom>
          <a:solidFill>
            <a:srgbClr val="FFFF66"/>
          </a:solidFill>
          <a:ln w="12700" cap="flat" cmpd="sng">
            <a:solidFill>
              <a:schemeClr val="lt1"/>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1981200" y="228600"/>
            <a:ext cx="5791200" cy="76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a:solidFill>
                  <a:srgbClr val="FF6600"/>
                </a:solidFill>
                <a:latin typeface="Arial"/>
                <a:ea typeface="Arial"/>
                <a:cs typeface="Arial"/>
                <a:sym typeface="Arial"/>
              </a:rPr>
              <a:t>TOXIC CHEMICALS</a:t>
            </a:r>
          </a:p>
        </p:txBody>
      </p:sp>
      <p:sp>
        <p:nvSpPr>
          <p:cNvPr id="372" name="Shape 372"/>
          <p:cNvSpPr txBox="1"/>
          <p:nvPr/>
        </p:nvSpPr>
        <p:spPr>
          <a:xfrm>
            <a:off x="304800" y="1447800"/>
            <a:ext cx="8458200"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Toxic chemicals usually come from industry and energy production.</a:t>
            </a:r>
          </a:p>
        </p:txBody>
      </p:sp>
      <p:sp>
        <p:nvSpPr>
          <p:cNvPr id="373" name="Shape 373"/>
          <p:cNvSpPr txBox="1"/>
          <p:nvPr/>
        </p:nvSpPr>
        <p:spPr>
          <a:xfrm>
            <a:off x="304800" y="3733800"/>
            <a:ext cx="8458200"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00"/>
                </a:solidFill>
                <a:latin typeface="Arial"/>
                <a:ea typeface="Arial"/>
                <a:cs typeface="Arial"/>
                <a:sym typeface="Arial"/>
              </a:rPr>
              <a:t>The effects are often not known until years after they have entered the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2">
                                            <p:txEl>
                                              <p:pRg st="0" end="0"/>
                                            </p:txEl>
                                          </p:spTgt>
                                        </p:tgtEl>
                                        <p:attrNameLst>
                                          <p:attrName>style.visibility</p:attrName>
                                        </p:attrNameLst>
                                      </p:cBhvr>
                                      <p:to>
                                        <p:strVal val="visible"/>
                                      </p:to>
                                    </p:set>
                                    <p:animEffect transition="in" filter="fade">
                                      <p:cBhvr>
                                        <p:cTn id="11" dur="1000"/>
                                        <p:tgtEl>
                                          <p:spTgt spid="372">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73">
                                            <p:txEl>
                                              <p:pRg st="0" end="0"/>
                                            </p:txEl>
                                          </p:spTgt>
                                        </p:tgtEl>
                                        <p:attrNameLst>
                                          <p:attrName>style.visibility</p:attrName>
                                        </p:attrNameLst>
                                      </p:cBhvr>
                                      <p:to>
                                        <p:strVal val="visible"/>
                                      </p:to>
                                    </p:set>
                                    <p:animEffect transition="in" filter="fade">
                                      <p:cBhvr>
                                        <p:cTn id="15" dur="1000"/>
                                        <p:tgtEl>
                                          <p:spTgt spid="3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457200" y="1600200"/>
            <a:ext cx="8229600" cy="4530724"/>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rgbClr val="FFFF00"/>
              </a:buClr>
              <a:buSzPct val="25000"/>
              <a:buFont typeface="Noto Symbol"/>
              <a:buNone/>
            </a:pPr>
            <a:r>
              <a:rPr lang="en-US" sz="4000" b="1" i="0" u="none" strike="noStrike" cap="none">
                <a:solidFill>
                  <a:srgbClr val="FFFF00"/>
                </a:solidFill>
                <a:latin typeface="Verdana"/>
                <a:ea typeface="Verdana"/>
                <a:cs typeface="Verdana"/>
                <a:sym typeface="Verdana"/>
              </a:rPr>
              <a:t>Toxic chemicals include heavy metals (lead, mercury), organic compounds (DDT, PCB), inorganic substances (arsenic) and others.</a:t>
            </a:r>
          </a:p>
          <a:p>
            <a:pPr marL="342900" marR="0" lvl="0" indent="-342900" algn="ctr" rtl="0">
              <a:spcBef>
                <a:spcPts val="800"/>
              </a:spcBef>
              <a:spcAft>
                <a:spcPts val="0"/>
              </a:spcAft>
              <a:buClr>
                <a:schemeClr val="hlink"/>
              </a:buClr>
              <a:buSzPct val="70000"/>
              <a:buFont typeface="Noto Symbol"/>
              <a:buNone/>
            </a:pPr>
            <a:endParaRPr sz="4000" b="0" i="0" u="none" strike="noStrike" cap="none">
              <a:solidFill>
                <a:srgbClr val="FFFF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1000"/>
                                        <p:tgtEl>
                                          <p:spTgt spid="3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
                                            <p:txEl>
                                              <p:pRg st="1" end="1"/>
                                            </p:txEl>
                                          </p:spTgt>
                                        </p:tgtEl>
                                        <p:attrNameLst>
                                          <p:attrName>style.visibility</p:attrName>
                                        </p:attrNameLst>
                                      </p:cBhvr>
                                      <p:to>
                                        <p:strVal val="visible"/>
                                      </p:to>
                                    </p:set>
                                    <p:animEffect transition="in" filter="fade">
                                      <p:cBhvr>
                                        <p:cTn id="10" dur="1000"/>
                                        <p:tgtEl>
                                          <p:spTgt spid="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381000" y="228600"/>
            <a:ext cx="8381999" cy="60975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a:solidFill>
                  <a:srgbClr val="FFFF66"/>
                </a:solidFill>
                <a:latin typeface="Arial"/>
                <a:ea typeface="Arial"/>
                <a:cs typeface="Arial"/>
                <a:sym typeface="Arial"/>
              </a:rPr>
              <a:t>It is also expressed as milligrams per liter. There are 1000 milliliters in a liter and 1000 milligrams in a gram.  For example, a dissolved oxygen reading of 8 ppm means there are 8 milligrams  of oxygen for every 1000 milliliters of water.</a:t>
            </a:r>
          </a:p>
          <a:p>
            <a:pPr marL="0" marR="0" lvl="0" indent="0" algn="l" rtl="0">
              <a:spcBef>
                <a:spcPts val="2000"/>
              </a:spcBef>
              <a:spcAft>
                <a:spcPts val="0"/>
              </a:spcAft>
              <a:buSzPct val="25000"/>
              <a:buNone/>
            </a:pPr>
            <a:r>
              <a:rPr lang="en-US" sz="3600" b="1" i="0" u="none" strike="noStrike" cap="none">
                <a:solidFill>
                  <a:srgbClr val="FFFF00"/>
                </a:solidFill>
                <a:latin typeface="Arial"/>
                <a:ea typeface="Arial"/>
                <a:cs typeface="Arial"/>
                <a:sym typeface="Arial"/>
              </a:rPr>
              <a:t>   </a:t>
            </a:r>
            <a:r>
              <a:rPr lang="en-US" sz="3600" b="1" i="0" u="none" strike="noStrike" cap="none">
                <a:solidFill>
                  <a:srgbClr val="000099"/>
                </a:solidFill>
                <a:latin typeface="Arial"/>
                <a:ea typeface="Arial"/>
                <a:cs typeface="Arial"/>
                <a:sym typeface="Arial"/>
              </a:rPr>
              <a:t>8/1000 gram </a:t>
            </a:r>
            <a:r>
              <a:rPr lang="en-US" sz="4000" b="1" i="0" u="none" strike="noStrike" cap="none">
                <a:solidFill>
                  <a:srgbClr val="000099"/>
                </a:solidFill>
                <a:latin typeface="Arial"/>
                <a:ea typeface="Arial"/>
                <a:cs typeface="Arial"/>
                <a:sym typeface="Arial"/>
              </a:rPr>
              <a:t>÷</a:t>
            </a:r>
            <a:r>
              <a:rPr lang="en-US" sz="3600" b="1" i="0" u="none" strike="noStrike" cap="none">
                <a:solidFill>
                  <a:srgbClr val="000099"/>
                </a:solidFill>
                <a:latin typeface="Arial"/>
                <a:ea typeface="Arial"/>
                <a:cs typeface="Arial"/>
                <a:sym typeface="Arial"/>
              </a:rPr>
              <a:t> 1000 milliliters =</a:t>
            </a:r>
          </a:p>
          <a:p>
            <a:pPr marL="0" marR="0" lvl="0" indent="0" algn="l" rtl="0">
              <a:spcBef>
                <a:spcPts val="1800"/>
              </a:spcBef>
              <a:spcAft>
                <a:spcPts val="0"/>
              </a:spcAft>
              <a:buSzPct val="25000"/>
              <a:buNone/>
            </a:pPr>
            <a:r>
              <a:rPr lang="en-US" sz="3600" b="1" i="0" u="none" strike="noStrike" cap="none">
                <a:solidFill>
                  <a:srgbClr val="000099"/>
                </a:solidFill>
                <a:latin typeface="Arial"/>
                <a:ea typeface="Arial"/>
                <a:cs typeface="Arial"/>
                <a:sym typeface="Arial"/>
              </a:rPr>
              <a:t>    8/1,000,000 (8 parts per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500"/>
                                        <p:tgtEl>
                                          <p:spTgt spid="14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1">
                                            <p:txEl>
                                              <p:pRg st="1" end="1"/>
                                            </p:txEl>
                                          </p:spTgt>
                                        </p:tgtEl>
                                        <p:attrNameLst>
                                          <p:attrName>style.visibility</p:attrName>
                                        </p:attrNameLst>
                                      </p:cBhvr>
                                      <p:to>
                                        <p:strVal val="visible"/>
                                      </p:to>
                                    </p:set>
                                    <p:animEffect transition="in" filter="fade">
                                      <p:cBhvr>
                                        <p:cTn id="10" dur="500"/>
                                        <p:tgtEl>
                                          <p:spTgt spid="14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xEl>
                                              <p:pRg st="2" end="2"/>
                                            </p:txEl>
                                          </p:spTgt>
                                        </p:tgtEl>
                                        <p:attrNameLst>
                                          <p:attrName>style.visibility</p:attrName>
                                        </p:attrNameLst>
                                      </p:cBhvr>
                                      <p:to>
                                        <p:strVal val="visible"/>
                                      </p:to>
                                    </p:set>
                                    <p:animEffect transition="in" filter="fade">
                                      <p:cBhvr>
                                        <p:cTn id="13" dur="500"/>
                                        <p:tgtEl>
                                          <p:spTgt spid="14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1">
                                            <p:txEl>
                                              <p:pRg st="0" end="0"/>
                                            </p:txEl>
                                          </p:spTgt>
                                        </p:tgtEl>
                                        <p:attrNameLst>
                                          <p:attrName>style.visibility</p:attrName>
                                        </p:attrNameLst>
                                      </p:cBhvr>
                                      <p:to>
                                        <p:strVal val="visible"/>
                                      </p:to>
                                    </p:set>
                                    <p:animEffect transition="in" filter="fade">
                                      <p:cBhvr>
                                        <p:cTn id="16" dur="500"/>
                                        <p:tgtEl>
                                          <p:spTgt spid="14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1">
                                            <p:txEl>
                                              <p:pRg st="1" end="1"/>
                                            </p:txEl>
                                          </p:spTgt>
                                        </p:tgtEl>
                                        <p:attrNameLst>
                                          <p:attrName>style.visibility</p:attrName>
                                        </p:attrNameLst>
                                      </p:cBhvr>
                                      <p:to>
                                        <p:strVal val="visible"/>
                                      </p:to>
                                    </p:set>
                                    <p:animEffect transition="in" filter="fade">
                                      <p:cBhvr>
                                        <p:cTn id="19" dur="500"/>
                                        <p:tgtEl>
                                          <p:spTgt spid="141">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xEl>
                                              <p:pRg st="2" end="2"/>
                                            </p:txEl>
                                          </p:spTgt>
                                        </p:tgtEl>
                                        <p:attrNameLst>
                                          <p:attrName>style.visibility</p:attrName>
                                        </p:attrNameLst>
                                      </p:cBhvr>
                                      <p:to>
                                        <p:strVal val="visible"/>
                                      </p:to>
                                    </p:set>
                                    <p:animEffect transition="in" filter="fade">
                                      <p:cBhvr>
                                        <p:cTn id="22" dur="5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228600"/>
            <a:ext cx="8229600" cy="66294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400" b="0" i="0" u="none" strike="noStrike" cap="none">
                <a:solidFill>
                  <a:srgbClr val="FFFF00"/>
                </a:solidFill>
                <a:latin typeface="Verdana"/>
                <a:ea typeface="Verdana"/>
                <a:cs typeface="Verdana"/>
                <a:sym typeface="Verdana"/>
              </a:rPr>
              <a:t>Concentrations of certain substances are also measured in parts per billion, parts per trillion and so on. These are very small amounts but certain substances can be harmful even at these very low concentrations.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400" b="0" i="0" u="none" strike="noStrike" cap="none">
                <a:solidFill>
                  <a:srgbClr val="FF9900"/>
                </a:solidFill>
                <a:latin typeface="Arial"/>
                <a:ea typeface="Arial"/>
                <a:cs typeface="Arial"/>
                <a:sym typeface="Arial"/>
              </a:rPr>
              <a:t>Water Quality Indicators</a:t>
            </a:r>
          </a:p>
        </p:txBody>
      </p:sp>
      <p:sp>
        <p:nvSpPr>
          <p:cNvPr id="152" name="Shape 152"/>
          <p:cNvSpPr txBox="1">
            <a:spLocks noGrp="1"/>
          </p:cNvSpPr>
          <p:nvPr>
            <p:ph type="body" idx="1"/>
          </p:nvPr>
        </p:nvSpPr>
        <p:spPr>
          <a:xfrm>
            <a:off x="457200" y="2362200"/>
            <a:ext cx="3886200" cy="3768725"/>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3600" b="0" i="0" u="none" strike="noStrike" cap="none">
                <a:solidFill>
                  <a:srgbClr val="FFFF00"/>
                </a:solidFill>
                <a:latin typeface="Verdana"/>
                <a:ea typeface="Verdana"/>
                <a:cs typeface="Verdana"/>
                <a:sym typeface="Verdana"/>
              </a:rPr>
              <a:t>We will now take a look at the water quality indicators.</a:t>
            </a:r>
          </a:p>
        </p:txBody>
      </p:sp>
      <p:pic>
        <p:nvPicPr>
          <p:cNvPr id="153" name="Shape 153" descr="wq3"/>
          <p:cNvPicPr preferRelativeResize="0">
            <a:picLocks noGrp="1"/>
          </p:cNvPicPr>
          <p:nvPr>
            <p:ph type="body" idx="2"/>
          </p:nvPr>
        </p:nvPicPr>
        <p:blipFill rotWithShape="1">
          <a:blip r:embed="rId3">
            <a:alphaModFix/>
          </a:blip>
          <a:srcRect/>
          <a:stretch/>
        </p:blipFill>
        <p:spPr>
          <a:xfrm>
            <a:off x="4648200" y="2057400"/>
            <a:ext cx="4038599" cy="34305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animEffect transition="in" filter="fade">
                                      <p:cBhvr>
                                        <p:cTn id="11" dur="1000"/>
                                        <p:tgtEl>
                                          <p:spTgt spid="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2781300" y="228600"/>
            <a:ext cx="3581399" cy="7016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6600"/>
                </a:solidFill>
                <a:latin typeface="Arial"/>
                <a:ea typeface="Arial"/>
                <a:cs typeface="Arial"/>
                <a:sym typeface="Arial"/>
              </a:rPr>
              <a:t>ALKALINITY</a:t>
            </a:r>
          </a:p>
        </p:txBody>
      </p:sp>
      <p:sp>
        <p:nvSpPr>
          <p:cNvPr id="159" name="Shape 159"/>
          <p:cNvSpPr txBox="1"/>
          <p:nvPr/>
        </p:nvSpPr>
        <p:spPr>
          <a:xfrm>
            <a:off x="266700" y="990600"/>
            <a:ext cx="8610599" cy="1323975"/>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66"/>
                </a:solidFill>
                <a:latin typeface="Arial"/>
                <a:ea typeface="Arial"/>
                <a:cs typeface="Arial"/>
                <a:sym typeface="Arial"/>
              </a:rPr>
              <a:t>Alkalinity refers to  the water’s ability to neutralize acids.</a:t>
            </a:r>
          </a:p>
        </p:txBody>
      </p:sp>
      <p:sp>
        <p:nvSpPr>
          <p:cNvPr id="160" name="Shape 160"/>
          <p:cNvSpPr txBox="1"/>
          <p:nvPr/>
        </p:nvSpPr>
        <p:spPr>
          <a:xfrm>
            <a:off x="304800" y="2430463"/>
            <a:ext cx="4800600" cy="25431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66"/>
                </a:solidFill>
                <a:latin typeface="Arial"/>
                <a:ea typeface="Arial"/>
                <a:cs typeface="Arial"/>
                <a:sym typeface="Arial"/>
              </a:rPr>
              <a:t>Alkalinity is produced by minerals such as limestone.</a:t>
            </a:r>
          </a:p>
        </p:txBody>
      </p:sp>
      <p:sp>
        <p:nvSpPr>
          <p:cNvPr id="161" name="Shape 161"/>
          <p:cNvSpPr txBox="1"/>
          <p:nvPr/>
        </p:nvSpPr>
        <p:spPr>
          <a:xfrm>
            <a:off x="266700" y="5029200"/>
            <a:ext cx="8610599" cy="1933574"/>
          </a:xfrm>
          <a:prstGeom prst="rect">
            <a:avLst/>
          </a:prstGeom>
          <a:noFill/>
          <a:ln w="12700"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rgbClr val="FFFF66"/>
                </a:solidFill>
                <a:latin typeface="Arial"/>
                <a:ea typeface="Arial"/>
                <a:cs typeface="Arial"/>
                <a:sym typeface="Arial"/>
              </a:rPr>
              <a:t>Limestone is a type of ocean sediment composed of calcium carbonate.</a:t>
            </a:r>
          </a:p>
        </p:txBody>
      </p:sp>
      <p:pic>
        <p:nvPicPr>
          <p:cNvPr id="162" name="Shape 162" descr="limestone"/>
          <p:cNvPicPr preferRelativeResize="0"/>
          <p:nvPr/>
        </p:nvPicPr>
        <p:blipFill rotWithShape="1">
          <a:blip r:embed="rId3">
            <a:alphaModFix/>
          </a:blip>
          <a:srcRect/>
          <a:stretch/>
        </p:blipFill>
        <p:spPr>
          <a:xfrm>
            <a:off x="5257800" y="2438400"/>
            <a:ext cx="3224213" cy="241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fade">
                                      <p:cBhvr>
                                        <p:cTn id="11" dur="500"/>
                                        <p:tgtEl>
                                          <p:spTgt spid="1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7812"/>
            <a:ext cx="8229600" cy="1627186"/>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000" b="0" i="0" u="none" strike="noStrike" cap="none">
                <a:solidFill>
                  <a:srgbClr val="FFFF00"/>
                </a:solidFill>
                <a:latin typeface="Arial"/>
                <a:ea typeface="Arial"/>
                <a:cs typeface="Arial"/>
                <a:sym typeface="Arial"/>
              </a:rPr>
              <a:t>Limestone bedrock areas often have caves and sinkholes, known as </a:t>
            </a:r>
            <a:r>
              <a:rPr lang="en-US" sz="4000" b="0" i="0" u="none" strike="noStrike" cap="none">
                <a:solidFill>
                  <a:srgbClr val="000099"/>
                </a:solidFill>
                <a:latin typeface="Arial"/>
                <a:ea typeface="Arial"/>
                <a:cs typeface="Arial"/>
                <a:sym typeface="Arial"/>
              </a:rPr>
              <a:t>Karst</a:t>
            </a:r>
            <a:r>
              <a:rPr lang="en-US" sz="4000" b="0" i="0" u="none" strike="noStrike" cap="none">
                <a:solidFill>
                  <a:srgbClr val="FFFF00"/>
                </a:solidFill>
                <a:latin typeface="Arial"/>
                <a:ea typeface="Arial"/>
                <a:cs typeface="Arial"/>
                <a:sym typeface="Arial"/>
              </a:rPr>
              <a:t>.</a:t>
            </a:r>
          </a:p>
        </p:txBody>
      </p:sp>
      <p:sp>
        <p:nvSpPr>
          <p:cNvPr id="168" name="Shape 168"/>
          <p:cNvSpPr txBox="1">
            <a:spLocks noGrp="1"/>
          </p:cNvSpPr>
          <p:nvPr>
            <p:ph type="body" idx="1"/>
          </p:nvPr>
        </p:nvSpPr>
        <p:spPr>
          <a:xfrm>
            <a:off x="381000" y="3276600"/>
            <a:ext cx="4038599" cy="35813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Water with low alkalinity is usually acidic.</a:t>
            </a:r>
            <a:r>
              <a:rPr lang="en-US" sz="2800" b="0" i="0" u="none" strike="noStrike" cap="none">
                <a:solidFill>
                  <a:schemeClr val="lt1"/>
                </a:solidFill>
                <a:latin typeface="Verdana"/>
                <a:ea typeface="Verdana"/>
                <a:cs typeface="Verdana"/>
                <a:sym typeface="Verdana"/>
              </a:rPr>
              <a:t> </a:t>
            </a:r>
          </a:p>
        </p:txBody>
      </p:sp>
      <p:pic>
        <p:nvPicPr>
          <p:cNvPr id="169" name="Shape 169" descr="stream"/>
          <p:cNvPicPr preferRelativeResize="0">
            <a:picLocks noGrp="1"/>
          </p:cNvPicPr>
          <p:nvPr>
            <p:ph type="body" idx="2"/>
          </p:nvPr>
        </p:nvPicPr>
        <p:blipFill rotWithShape="1">
          <a:blip r:embed="rId3">
            <a:alphaModFix/>
          </a:blip>
          <a:srcRect/>
          <a:stretch/>
        </p:blipFill>
        <p:spPr>
          <a:xfrm>
            <a:off x="4924425" y="2362200"/>
            <a:ext cx="4219575"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8">
                                            <p:txEl>
                                              <p:pRg st="0" end="0"/>
                                            </p:txEl>
                                          </p:spTgt>
                                        </p:tgtEl>
                                        <p:attrNameLst>
                                          <p:attrName>style.visibility</p:attrName>
                                        </p:attrNameLst>
                                      </p:cBhvr>
                                      <p:to>
                                        <p:strVal val="visible"/>
                                      </p:to>
                                    </p:set>
                                    <p:animEffect transition="in" filter="fade">
                                      <p:cBhvr>
                                        <p:cTn id="11" dur="500"/>
                                        <p:tgtEl>
                                          <p:spTgt spid="1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7812"/>
            <a:ext cx="8229600" cy="1093787"/>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SzPct val="25000"/>
              <a:buNone/>
            </a:pPr>
            <a:r>
              <a:rPr lang="en-US" sz="4800" b="0" i="0" u="none" strike="noStrike" cap="none">
                <a:solidFill>
                  <a:srgbClr val="FF9900"/>
                </a:solidFill>
                <a:latin typeface="Arial"/>
                <a:ea typeface="Arial"/>
                <a:cs typeface="Arial"/>
                <a:sym typeface="Arial"/>
              </a:rPr>
              <a:t>Ammonia</a:t>
            </a:r>
          </a:p>
        </p:txBody>
      </p:sp>
      <p:sp>
        <p:nvSpPr>
          <p:cNvPr id="175" name="Shape 175"/>
          <p:cNvSpPr txBox="1">
            <a:spLocks noGrp="1"/>
          </p:cNvSpPr>
          <p:nvPr>
            <p:ph type="body" idx="1"/>
          </p:nvPr>
        </p:nvSpPr>
        <p:spPr>
          <a:xfrm>
            <a:off x="381000" y="1219200"/>
            <a:ext cx="8229600" cy="5638800"/>
          </a:xfrm>
          <a:prstGeom prst="rect">
            <a:avLst/>
          </a:prstGeom>
          <a:noFill/>
          <a:ln>
            <a:noFill/>
          </a:ln>
        </p:spPr>
        <p:txBody>
          <a:bodyPr lIns="91425" tIns="45700" rIns="91425" bIns="45700" anchor="t" anchorCtr="0">
            <a:noAutofit/>
          </a:bodyPr>
          <a:lstStyle/>
          <a:p>
            <a:pPr marL="342900" marR="0" lvl="0" indent="-342900" algn="ctr" rtl="0">
              <a:lnSpc>
                <a:spcPct val="90000"/>
              </a:lnSpc>
              <a:spcBef>
                <a:spcPts val="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Ammonia is produced by the decay of organic matter and animal waste.</a:t>
            </a:r>
          </a:p>
          <a:p>
            <a:pPr marL="342900" marR="0" lvl="0" indent="-342900" algn="ctr" rtl="0">
              <a:lnSpc>
                <a:spcPct val="90000"/>
              </a:lnSpc>
              <a:spcBef>
                <a:spcPts val="80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Ammonia is toxic to most aquatic life, especially at high pH.</a:t>
            </a:r>
          </a:p>
          <a:p>
            <a:pPr marL="342900" marR="0" lvl="0" indent="-342900" algn="ctr" rtl="0">
              <a:lnSpc>
                <a:spcPct val="90000"/>
              </a:lnSpc>
              <a:spcBef>
                <a:spcPts val="80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Bacteria readily convert ammonia to </a:t>
            </a:r>
            <a:r>
              <a:rPr lang="en-US" sz="4000" b="0" i="0" u="none" strike="noStrike" cap="none">
                <a:solidFill>
                  <a:srgbClr val="000099"/>
                </a:solidFill>
                <a:latin typeface="Verdana"/>
                <a:ea typeface="Verdana"/>
                <a:cs typeface="Verdana"/>
                <a:sym typeface="Verdana"/>
              </a:rPr>
              <a:t>nitrate</a:t>
            </a:r>
            <a:r>
              <a:rPr lang="en-US" sz="4000" b="0" i="0" u="none" strike="noStrike" cap="none">
                <a:solidFill>
                  <a:srgbClr val="FFFF00"/>
                </a:solidFill>
                <a:latin typeface="Verdana"/>
                <a:ea typeface="Verdana"/>
                <a:cs typeface="Verdana"/>
                <a:sym typeface="Verdana"/>
              </a:rPr>
              <a:t>. </a:t>
            </a:r>
          </a:p>
          <a:p>
            <a:pPr marL="342900" marR="0" lvl="0" indent="-342900" algn="ctr" rtl="0">
              <a:lnSpc>
                <a:spcPct val="90000"/>
              </a:lnSpc>
              <a:spcBef>
                <a:spcPts val="800"/>
              </a:spcBef>
              <a:spcAft>
                <a:spcPts val="0"/>
              </a:spcAft>
              <a:buClr>
                <a:schemeClr val="hlink"/>
              </a:buClr>
              <a:buSzPct val="25000"/>
              <a:buFont typeface="Noto Symbol"/>
              <a:buNone/>
            </a:pPr>
            <a:r>
              <a:rPr lang="en-US" sz="4000" b="0" i="0" u="none" strike="noStrike" cap="none">
                <a:solidFill>
                  <a:srgbClr val="FFFF00"/>
                </a:solidFill>
                <a:latin typeface="Verdana"/>
                <a:ea typeface="Verdana"/>
                <a:cs typeface="Verdana"/>
                <a:sym typeface="Verdana"/>
              </a:rPr>
              <a:t>(a plant nutrient)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xEl>
                                              <p:pRg st="0" end="0"/>
                                            </p:txEl>
                                          </p:spTgt>
                                        </p:tgtEl>
                                        <p:attrNameLst>
                                          <p:attrName>style.visibility</p:attrName>
                                        </p:attrNameLst>
                                      </p:cBhvr>
                                      <p:to>
                                        <p:strVal val="visible"/>
                                      </p:to>
                                    </p:set>
                                    <p:animEffect transition="in" filter="fade">
                                      <p:cBhvr>
                                        <p:cTn id="11" dur="500"/>
                                        <p:tgtEl>
                                          <p:spTgt spid="17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5">
                                            <p:txEl>
                                              <p:pRg st="1" end="1"/>
                                            </p:txEl>
                                          </p:spTgt>
                                        </p:tgtEl>
                                        <p:attrNameLst>
                                          <p:attrName>style.visibility</p:attrName>
                                        </p:attrNameLst>
                                      </p:cBhvr>
                                      <p:to>
                                        <p:strVal val="visible"/>
                                      </p:to>
                                    </p:set>
                                    <p:animEffect transition="in" filter="fade">
                                      <p:cBhvr>
                                        <p:cTn id="15" dur="500"/>
                                        <p:tgtEl>
                                          <p:spTgt spid="17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5">
                                            <p:txEl>
                                              <p:pRg st="2" end="2"/>
                                            </p:txEl>
                                          </p:spTgt>
                                        </p:tgtEl>
                                        <p:attrNameLst>
                                          <p:attrName>style.visibility</p:attrName>
                                        </p:attrNameLst>
                                      </p:cBhvr>
                                      <p:to>
                                        <p:strVal val="visible"/>
                                      </p:to>
                                    </p:set>
                                    <p:animEffect transition="in" filter="fade">
                                      <p:cBhvr>
                                        <p:cTn id="19" dur="500"/>
                                        <p:tgtEl>
                                          <p:spTgt spid="17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5">
                                            <p:txEl>
                                              <p:pRg st="3" end="3"/>
                                            </p:txEl>
                                          </p:spTgt>
                                        </p:tgtEl>
                                        <p:attrNameLst>
                                          <p:attrName>style.visibility</p:attrName>
                                        </p:attrNameLst>
                                      </p:cBhvr>
                                      <p:to>
                                        <p:strVal val="visible"/>
                                      </p:to>
                                    </p:set>
                                    <p:animEffect transition="in" filter="fade">
                                      <p:cBhvr>
                                        <p:cTn id="23" dur="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On-screen Show (4:3)</PresentationFormat>
  <Paragraphs>115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Impact</vt:lpstr>
      <vt:lpstr>Noto Symbol</vt:lpstr>
      <vt:lpstr>Verdana</vt:lpstr>
      <vt:lpstr>Cliff</vt:lpstr>
      <vt:lpstr>PowerPoint Presentation</vt:lpstr>
      <vt:lpstr>Units for Measuring Water Quality</vt:lpstr>
      <vt:lpstr>PowerPoint Presentation</vt:lpstr>
      <vt:lpstr>PowerPoint Presentation</vt:lpstr>
      <vt:lpstr>PowerPoint Presentation</vt:lpstr>
      <vt:lpstr>Water Quality Indicators</vt:lpstr>
      <vt:lpstr>PowerPoint Presentation</vt:lpstr>
      <vt:lpstr>Limestone bedrock areas often have caves and sinkholes, known as Karst.</vt:lpstr>
      <vt:lpstr>Ammonia</vt:lpstr>
      <vt:lpstr>Ammonia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vt:lpstr>
      <vt:lpstr>Sediment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Cruz</dc:creator>
  <cp:lastModifiedBy>Denise Cruz</cp:lastModifiedBy>
  <cp:revision>1</cp:revision>
  <dcterms:modified xsi:type="dcterms:W3CDTF">2016-08-04T15:06:36Z</dcterms:modified>
</cp:coreProperties>
</file>